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7.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50.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51.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52.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3.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54.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64.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65.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66.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67.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68.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69.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70.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71.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72.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73.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74.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81.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82.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83.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84.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notesSlides/notesSlide85.xml" ContentType="application/vnd.openxmlformats-officedocument.presentationml.notesSlide+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notesSlides/notesSlide86.xml" ContentType="application/vnd.openxmlformats-officedocument.presentationml.notesSlid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notesSlides/notesSlide87.xml" ContentType="application/vnd.openxmlformats-officedocument.presentationml.notesSlide+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notesSlides/notesSlide88.xml" ContentType="application/vnd.openxmlformats-officedocument.presentationml.notesSlide+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24"/>
  </p:notesMasterIdLst>
  <p:sldIdLst>
    <p:sldId id="354" r:id="rId6"/>
    <p:sldId id="256" r:id="rId7"/>
    <p:sldId id="260" r:id="rId8"/>
    <p:sldId id="294" r:id="rId9"/>
    <p:sldId id="383" r:id="rId10"/>
    <p:sldId id="262" r:id="rId11"/>
    <p:sldId id="281" r:id="rId12"/>
    <p:sldId id="257" r:id="rId13"/>
    <p:sldId id="322" r:id="rId14"/>
    <p:sldId id="323" r:id="rId15"/>
    <p:sldId id="320" r:id="rId16"/>
    <p:sldId id="324" r:id="rId17"/>
    <p:sldId id="315" r:id="rId18"/>
    <p:sldId id="263" r:id="rId19"/>
    <p:sldId id="264" r:id="rId20"/>
    <p:sldId id="265" r:id="rId21"/>
    <p:sldId id="266" r:id="rId22"/>
    <p:sldId id="267" r:id="rId23"/>
    <p:sldId id="269" r:id="rId24"/>
    <p:sldId id="277" r:id="rId25"/>
    <p:sldId id="271" r:id="rId26"/>
    <p:sldId id="326" r:id="rId27"/>
    <p:sldId id="327" r:id="rId28"/>
    <p:sldId id="328" r:id="rId29"/>
    <p:sldId id="329" r:id="rId30"/>
    <p:sldId id="330" r:id="rId31"/>
    <p:sldId id="331" r:id="rId32"/>
    <p:sldId id="332" r:id="rId33"/>
    <p:sldId id="280" r:id="rId34"/>
    <p:sldId id="279" r:id="rId35"/>
    <p:sldId id="325" r:id="rId36"/>
    <p:sldId id="268" r:id="rId37"/>
    <p:sldId id="284" r:id="rId38"/>
    <p:sldId id="286" r:id="rId39"/>
    <p:sldId id="287" r:id="rId40"/>
    <p:sldId id="295" r:id="rId41"/>
    <p:sldId id="339" r:id="rId42"/>
    <p:sldId id="340" r:id="rId43"/>
    <p:sldId id="341" r:id="rId44"/>
    <p:sldId id="342" r:id="rId45"/>
    <p:sldId id="343" r:id="rId46"/>
    <p:sldId id="296" r:id="rId47"/>
    <p:sldId id="346" r:id="rId48"/>
    <p:sldId id="258" r:id="rId49"/>
    <p:sldId id="345" r:id="rId50"/>
    <p:sldId id="344" r:id="rId51"/>
    <p:sldId id="366" r:id="rId52"/>
    <p:sldId id="367" r:id="rId53"/>
    <p:sldId id="270" r:id="rId54"/>
    <p:sldId id="273" r:id="rId55"/>
    <p:sldId id="272" r:id="rId56"/>
    <p:sldId id="259" r:id="rId57"/>
    <p:sldId id="302" r:id="rId58"/>
    <p:sldId id="334" r:id="rId59"/>
    <p:sldId id="335" r:id="rId60"/>
    <p:sldId id="336" r:id="rId61"/>
    <p:sldId id="337" r:id="rId62"/>
    <p:sldId id="338" r:id="rId63"/>
    <p:sldId id="297" r:id="rId64"/>
    <p:sldId id="369" r:id="rId65"/>
    <p:sldId id="368" r:id="rId66"/>
    <p:sldId id="370" r:id="rId67"/>
    <p:sldId id="371" r:id="rId68"/>
    <p:sldId id="372" r:id="rId69"/>
    <p:sldId id="373" r:id="rId70"/>
    <p:sldId id="374" r:id="rId71"/>
    <p:sldId id="376" r:id="rId72"/>
    <p:sldId id="377" r:id="rId73"/>
    <p:sldId id="378" r:id="rId74"/>
    <p:sldId id="375" r:id="rId75"/>
    <p:sldId id="333" r:id="rId76"/>
    <p:sldId id="289" r:id="rId77"/>
    <p:sldId id="290" r:id="rId78"/>
    <p:sldId id="317" r:id="rId79"/>
    <p:sldId id="318" r:id="rId80"/>
    <p:sldId id="291" r:id="rId81"/>
    <p:sldId id="316" r:id="rId82"/>
    <p:sldId id="319" r:id="rId83"/>
    <p:sldId id="298" r:id="rId84"/>
    <p:sldId id="347" r:id="rId85"/>
    <p:sldId id="348" r:id="rId86"/>
    <p:sldId id="349" r:id="rId87"/>
    <p:sldId id="350" r:id="rId88"/>
    <p:sldId id="351" r:id="rId89"/>
    <p:sldId id="355" r:id="rId90"/>
    <p:sldId id="356" r:id="rId91"/>
    <p:sldId id="358" r:id="rId92"/>
    <p:sldId id="357" r:id="rId93"/>
    <p:sldId id="359" r:id="rId94"/>
    <p:sldId id="360" r:id="rId95"/>
    <p:sldId id="380" r:id="rId96"/>
    <p:sldId id="361" r:id="rId97"/>
    <p:sldId id="362" r:id="rId98"/>
    <p:sldId id="363" r:id="rId99"/>
    <p:sldId id="381" r:id="rId100"/>
    <p:sldId id="364" r:id="rId101"/>
    <p:sldId id="365" r:id="rId102"/>
    <p:sldId id="285" r:id="rId103"/>
    <p:sldId id="379" r:id="rId104"/>
    <p:sldId id="382" r:id="rId105"/>
    <p:sldId id="299" r:id="rId106"/>
    <p:sldId id="300" r:id="rId107"/>
    <p:sldId id="304" r:id="rId108"/>
    <p:sldId id="292" r:id="rId109"/>
    <p:sldId id="305" r:id="rId110"/>
    <p:sldId id="306" r:id="rId111"/>
    <p:sldId id="307" r:id="rId112"/>
    <p:sldId id="308" r:id="rId113"/>
    <p:sldId id="309" r:id="rId114"/>
    <p:sldId id="310" r:id="rId115"/>
    <p:sldId id="311" r:id="rId116"/>
    <p:sldId id="303" r:id="rId117"/>
    <p:sldId id="312" r:id="rId118"/>
    <p:sldId id="313" r:id="rId119"/>
    <p:sldId id="314" r:id="rId120"/>
    <p:sldId id="321" r:id="rId121"/>
    <p:sldId id="301" r:id="rId122"/>
    <p:sldId id="353" r:id="rId1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autoAdjust="0"/>
    <p:restoredTop sz="82083" autoAdjust="0"/>
  </p:normalViewPr>
  <p:slideViewPr>
    <p:cSldViewPr snapToGrid="0">
      <p:cViewPr varScale="1">
        <p:scale>
          <a:sx n="93" d="100"/>
          <a:sy n="93" d="100"/>
        </p:scale>
        <p:origin x="996" y="96"/>
      </p:cViewPr>
      <p:guideLst/>
    </p:cSldViewPr>
  </p:slideViewPr>
  <p:notesTextViewPr>
    <p:cViewPr>
      <p:scale>
        <a:sx n="1" d="1"/>
        <a:sy n="1" d="1"/>
      </p:scale>
      <p:origin x="0" y="0"/>
    </p:cViewPr>
  </p:notesTextViewPr>
  <p:sorterViewPr>
    <p:cViewPr>
      <p:scale>
        <a:sx n="1" d="1"/>
        <a:sy n="1" d="1"/>
      </p:scale>
      <p:origin x="0" y="-5058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s>
</file>

<file path=ppt/diagrams/_rels/data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1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diagrams/_rels/data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40.svg"/></Relationships>
</file>

<file path=ppt/diagrams/_rels/data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_rels/data4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ata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4" Type="http://schemas.openxmlformats.org/officeDocument/2006/relationships/image" Target="../media/image64.svg"/></Relationships>
</file>

<file path=ppt/diagrams/_rels/data44.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 Id="rId14" Type="http://schemas.openxmlformats.org/officeDocument/2006/relationships/image" Target="../media/image78.svg"/></Relationships>
</file>

<file path=ppt/diagrams/_rels/data47.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s>
</file>

<file path=ppt/diagrams/_rels/data49.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4.svg"/><Relationship Id="rId5" Type="http://schemas.openxmlformats.org/officeDocument/2006/relationships/image" Target="../media/image93.png"/><Relationship Id="rId10" Type="http://schemas.openxmlformats.org/officeDocument/2006/relationships/image" Target="../media/image98.svg"/><Relationship Id="rId4" Type="http://schemas.openxmlformats.org/officeDocument/2006/relationships/image" Target="../media/image92.svg"/><Relationship Id="rId9" Type="http://schemas.openxmlformats.org/officeDocument/2006/relationships/image" Target="../media/image97.png"/></Relationships>
</file>

<file path=ppt/diagrams/_rels/data53.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diagrams/_rels/data5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0.svg"/><Relationship Id="rId1" Type="http://schemas.openxmlformats.org/officeDocument/2006/relationships/image" Target="../media/image89.png"/><Relationship Id="rId4" Type="http://schemas.openxmlformats.org/officeDocument/2006/relationships/image" Target="../media/image100.svg"/></Relationships>
</file>

<file path=ppt/diagrams/_rels/data55.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s>
</file>

<file path=ppt/diagrams/_rels/data56.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s>
</file>

<file path=ppt/diagrams/_rels/data57.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s>
</file>

<file path=ppt/diagrams/_rels/data58.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s>
</file>

<file path=ppt/diagrams/_rels/data59.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s>
</file>

<file path=ppt/diagrams/_rels/data60.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s>
</file>

<file path=ppt/diagrams/_rels/data6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s>
</file>

<file path=ppt/diagrams/_rels/data62.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s>
</file>

<file path=ppt/diagrams/_rels/data63.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svg"/><Relationship Id="rId1" Type="http://schemas.openxmlformats.org/officeDocument/2006/relationships/image" Target="../media/image117.png"/><Relationship Id="rId6" Type="http://schemas.openxmlformats.org/officeDocument/2006/relationships/image" Target="../media/image122.svg"/><Relationship Id="rId5" Type="http://schemas.openxmlformats.org/officeDocument/2006/relationships/image" Target="../media/image121.png"/><Relationship Id="rId4" Type="http://schemas.openxmlformats.org/officeDocument/2006/relationships/image" Target="../media/image120.svg"/></Relationships>
</file>

<file path=ppt/diagrams/_rels/data7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134.svg"/><Relationship Id="rId5" Type="http://schemas.openxmlformats.org/officeDocument/2006/relationships/image" Target="../media/image133.png"/><Relationship Id="rId4" Type="http://schemas.openxmlformats.org/officeDocument/2006/relationships/image" Target="../media/image132.svg"/></Relationships>
</file>

<file path=ppt/diagrams/_rels/data7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62.svg"/><Relationship Id="rId1" Type="http://schemas.openxmlformats.org/officeDocument/2006/relationships/image" Target="../media/image61.png"/><Relationship Id="rId4" Type="http://schemas.openxmlformats.org/officeDocument/2006/relationships/image" Target="../media/image132.svg"/></Relationships>
</file>

<file path=ppt/diagrams/_rels/data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40.svg"/></Relationships>
</file>

<file path=ppt/diagrams/_rels/drawing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_rels/drawing4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4" Type="http://schemas.openxmlformats.org/officeDocument/2006/relationships/image" Target="../media/image64.svg"/></Relationships>
</file>

<file path=ppt/diagrams/_rels/drawing44.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 Id="rId14" Type="http://schemas.openxmlformats.org/officeDocument/2006/relationships/image" Target="../media/image78.svg"/></Relationships>
</file>

<file path=ppt/diagrams/_rels/drawing47.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s>
</file>

<file path=ppt/diagrams/_rels/drawing49.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4.svg"/><Relationship Id="rId5" Type="http://schemas.openxmlformats.org/officeDocument/2006/relationships/image" Target="../media/image93.png"/><Relationship Id="rId10" Type="http://schemas.openxmlformats.org/officeDocument/2006/relationships/image" Target="../media/image98.svg"/><Relationship Id="rId4" Type="http://schemas.openxmlformats.org/officeDocument/2006/relationships/image" Target="../media/image92.svg"/><Relationship Id="rId9" Type="http://schemas.openxmlformats.org/officeDocument/2006/relationships/image" Target="../media/image97.png"/></Relationships>
</file>

<file path=ppt/diagrams/_rels/drawing53.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diagrams/_rels/drawing5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0.svg"/><Relationship Id="rId1" Type="http://schemas.openxmlformats.org/officeDocument/2006/relationships/image" Target="../media/image89.png"/><Relationship Id="rId4" Type="http://schemas.openxmlformats.org/officeDocument/2006/relationships/image" Target="../media/image100.svg"/></Relationships>
</file>

<file path=ppt/diagrams/_rels/drawing55.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s>
</file>

<file path=ppt/diagrams/_rels/drawing56.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s>
</file>

<file path=ppt/diagrams/_rels/drawing57.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s>
</file>

<file path=ppt/diagrams/_rels/drawing58.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s>
</file>

<file path=ppt/diagrams/_rels/drawing59.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s>
</file>

<file path=ppt/diagrams/_rels/drawing60.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s>
</file>

<file path=ppt/diagrams/_rels/drawing6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s>
</file>

<file path=ppt/diagrams/_rels/drawing62.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svg"/><Relationship Id="rId1" Type="http://schemas.openxmlformats.org/officeDocument/2006/relationships/image" Target="../media/image105.png"/><Relationship Id="rId6" Type="http://schemas.openxmlformats.org/officeDocument/2006/relationships/image" Target="../media/image110.svg"/><Relationship Id="rId5" Type="http://schemas.openxmlformats.org/officeDocument/2006/relationships/image" Target="../media/image109.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s>
</file>

<file path=ppt/diagrams/_rels/drawing63.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svg"/><Relationship Id="rId1" Type="http://schemas.openxmlformats.org/officeDocument/2006/relationships/image" Target="../media/image117.png"/><Relationship Id="rId6" Type="http://schemas.openxmlformats.org/officeDocument/2006/relationships/image" Target="../media/image122.svg"/><Relationship Id="rId5" Type="http://schemas.openxmlformats.org/officeDocument/2006/relationships/image" Target="../media/image121.png"/><Relationship Id="rId4" Type="http://schemas.openxmlformats.org/officeDocument/2006/relationships/image" Target="../media/image120.svg"/></Relationships>
</file>

<file path=ppt/diagrams/_rels/drawing7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134.svg"/><Relationship Id="rId5" Type="http://schemas.openxmlformats.org/officeDocument/2006/relationships/image" Target="../media/image133.png"/><Relationship Id="rId4" Type="http://schemas.openxmlformats.org/officeDocument/2006/relationships/image" Target="../media/image132.svg"/></Relationships>
</file>

<file path=ppt/diagrams/_rels/drawing7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62.svg"/><Relationship Id="rId1" Type="http://schemas.openxmlformats.org/officeDocument/2006/relationships/image" Target="../media/image61.png"/><Relationship Id="rId4" Type="http://schemas.openxmlformats.org/officeDocument/2006/relationships/image" Target="../media/image132.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A7A1C-60C8-4B2F-8784-63C90B30EB8E}" type="doc">
      <dgm:prSet loTypeId="urn:microsoft.com/office/officeart/2005/8/layout/process4" loCatId="process" qsTypeId="urn:microsoft.com/office/officeart/2005/8/quickstyle/simple2" qsCatId="simple" csTypeId="urn:microsoft.com/office/officeart/2005/8/colors/colorful5" csCatId="colorful" phldr="1"/>
      <dgm:spPr/>
      <dgm:t>
        <a:bodyPr/>
        <a:lstStyle/>
        <a:p>
          <a:endParaRPr lang="en-US"/>
        </a:p>
      </dgm:t>
    </dgm:pt>
    <dgm:pt modelId="{FE16E349-EFEB-4604-8B84-F23EC14E226E}">
      <dgm:prSet/>
      <dgm:spPr/>
      <dgm:t>
        <a:bodyPr/>
        <a:lstStyle/>
        <a:p>
          <a:r>
            <a:rPr lang="en-US"/>
            <a:t>Anyone producing material is responsible for any infringement of copyright that might result. If you need legal advice please</a:t>
          </a:r>
        </a:p>
      </dgm:t>
    </dgm:pt>
    <dgm:pt modelId="{D9045E37-827B-41BF-A0F1-1D0F3CD2903C}" type="parTrans" cxnId="{91252E01-0BA2-4ECA-9FCA-8618BCAAF92F}">
      <dgm:prSet/>
      <dgm:spPr/>
      <dgm:t>
        <a:bodyPr/>
        <a:lstStyle/>
        <a:p>
          <a:endParaRPr lang="en-US"/>
        </a:p>
      </dgm:t>
    </dgm:pt>
    <dgm:pt modelId="{A4FE1526-F975-42FD-9577-6FAA887F7878}" type="sibTrans" cxnId="{91252E01-0BA2-4ECA-9FCA-8618BCAAF92F}">
      <dgm:prSet/>
      <dgm:spPr/>
      <dgm:t>
        <a:bodyPr/>
        <a:lstStyle/>
        <a:p>
          <a:endParaRPr lang="en-US"/>
        </a:p>
      </dgm:t>
    </dgm:pt>
    <dgm:pt modelId="{F0F3F7E9-E6E5-4186-8538-BCF39EEB3C0A}">
      <dgm:prSet/>
      <dgm:spPr/>
      <dgm:t>
        <a:bodyPr/>
        <a:lstStyle/>
        <a:p>
          <a:r>
            <a:rPr lang="en-US" dirty="0"/>
            <a:t>consult a solicitor. </a:t>
          </a:r>
        </a:p>
      </dgm:t>
    </dgm:pt>
    <dgm:pt modelId="{4849F1CD-0DBC-4699-A5EB-CBD6D46A3C94}" type="parTrans" cxnId="{DCC3B800-3E4B-4889-882F-BEABFDAA403E}">
      <dgm:prSet/>
      <dgm:spPr/>
      <dgm:t>
        <a:bodyPr/>
        <a:lstStyle/>
        <a:p>
          <a:endParaRPr lang="en-US"/>
        </a:p>
      </dgm:t>
    </dgm:pt>
    <dgm:pt modelId="{277CF4C0-BCF7-4529-8AD2-94AEEF1CE5B0}" type="sibTrans" cxnId="{DCC3B800-3E4B-4889-882F-BEABFDAA403E}">
      <dgm:prSet/>
      <dgm:spPr/>
      <dgm:t>
        <a:bodyPr/>
        <a:lstStyle/>
        <a:p>
          <a:endParaRPr lang="en-US"/>
        </a:p>
      </dgm:t>
    </dgm:pt>
    <dgm:pt modelId="{C52B56EA-30E2-423A-98B2-BDC852682D76}" type="pres">
      <dgm:prSet presAssocID="{7BDA7A1C-60C8-4B2F-8784-63C90B30EB8E}" presName="Name0" presStyleCnt="0">
        <dgm:presLayoutVars>
          <dgm:dir/>
          <dgm:animLvl val="lvl"/>
          <dgm:resizeHandles val="exact"/>
        </dgm:presLayoutVars>
      </dgm:prSet>
      <dgm:spPr/>
    </dgm:pt>
    <dgm:pt modelId="{EF03A916-411A-40C4-B236-029256FFBE5D}" type="pres">
      <dgm:prSet presAssocID="{F0F3F7E9-E6E5-4186-8538-BCF39EEB3C0A}" presName="boxAndChildren" presStyleCnt="0"/>
      <dgm:spPr/>
    </dgm:pt>
    <dgm:pt modelId="{063001A4-931D-4543-85BE-A7968217D822}" type="pres">
      <dgm:prSet presAssocID="{F0F3F7E9-E6E5-4186-8538-BCF39EEB3C0A}" presName="parentTextBox" presStyleLbl="node1" presStyleIdx="0" presStyleCnt="2"/>
      <dgm:spPr/>
    </dgm:pt>
    <dgm:pt modelId="{878141A9-2358-4EC4-ADCD-511CA6995FB7}" type="pres">
      <dgm:prSet presAssocID="{A4FE1526-F975-42FD-9577-6FAA887F7878}" presName="sp" presStyleCnt="0"/>
      <dgm:spPr/>
    </dgm:pt>
    <dgm:pt modelId="{AD71BA32-1975-4B1A-9512-DC4321ABCED8}" type="pres">
      <dgm:prSet presAssocID="{FE16E349-EFEB-4604-8B84-F23EC14E226E}" presName="arrowAndChildren" presStyleCnt="0"/>
      <dgm:spPr/>
    </dgm:pt>
    <dgm:pt modelId="{3BC72CFE-5661-4B03-AFC0-9B68954CE993}" type="pres">
      <dgm:prSet presAssocID="{FE16E349-EFEB-4604-8B84-F23EC14E226E}" presName="parentTextArrow" presStyleLbl="node1" presStyleIdx="1" presStyleCnt="2"/>
      <dgm:spPr/>
    </dgm:pt>
  </dgm:ptLst>
  <dgm:cxnLst>
    <dgm:cxn modelId="{DCC3B800-3E4B-4889-882F-BEABFDAA403E}" srcId="{7BDA7A1C-60C8-4B2F-8784-63C90B30EB8E}" destId="{F0F3F7E9-E6E5-4186-8538-BCF39EEB3C0A}" srcOrd="1" destOrd="0" parTransId="{4849F1CD-0DBC-4699-A5EB-CBD6D46A3C94}" sibTransId="{277CF4C0-BCF7-4529-8AD2-94AEEF1CE5B0}"/>
    <dgm:cxn modelId="{91252E01-0BA2-4ECA-9FCA-8618BCAAF92F}" srcId="{7BDA7A1C-60C8-4B2F-8784-63C90B30EB8E}" destId="{FE16E349-EFEB-4604-8B84-F23EC14E226E}" srcOrd="0" destOrd="0" parTransId="{D9045E37-827B-41BF-A0F1-1D0F3CD2903C}" sibTransId="{A4FE1526-F975-42FD-9577-6FAA887F7878}"/>
    <dgm:cxn modelId="{FC4B3A4E-57A0-4D12-89DE-721C7BD8AEAB}" type="presOf" srcId="{F0F3F7E9-E6E5-4186-8538-BCF39EEB3C0A}" destId="{063001A4-931D-4543-85BE-A7968217D822}" srcOrd="0" destOrd="0" presId="urn:microsoft.com/office/officeart/2005/8/layout/process4"/>
    <dgm:cxn modelId="{0988887E-9BC3-48D7-B87D-92C45B68ECFC}" type="presOf" srcId="{FE16E349-EFEB-4604-8B84-F23EC14E226E}" destId="{3BC72CFE-5661-4B03-AFC0-9B68954CE993}" srcOrd="0" destOrd="0" presId="urn:microsoft.com/office/officeart/2005/8/layout/process4"/>
    <dgm:cxn modelId="{D7F915D2-222B-4661-98CB-0C14D7AD660B}" type="presOf" srcId="{7BDA7A1C-60C8-4B2F-8784-63C90B30EB8E}" destId="{C52B56EA-30E2-423A-98B2-BDC852682D76}" srcOrd="0" destOrd="0" presId="urn:microsoft.com/office/officeart/2005/8/layout/process4"/>
    <dgm:cxn modelId="{99081276-5E6A-43DC-AB63-221D76BFE5FA}" type="presParOf" srcId="{C52B56EA-30E2-423A-98B2-BDC852682D76}" destId="{EF03A916-411A-40C4-B236-029256FFBE5D}" srcOrd="0" destOrd="0" presId="urn:microsoft.com/office/officeart/2005/8/layout/process4"/>
    <dgm:cxn modelId="{E7758765-5F7B-4B81-A09E-8AEF106DAD2C}" type="presParOf" srcId="{EF03A916-411A-40C4-B236-029256FFBE5D}" destId="{063001A4-931D-4543-85BE-A7968217D822}" srcOrd="0" destOrd="0" presId="urn:microsoft.com/office/officeart/2005/8/layout/process4"/>
    <dgm:cxn modelId="{CECA0D71-8371-4BD9-9A91-20DFF08E3FB4}" type="presParOf" srcId="{C52B56EA-30E2-423A-98B2-BDC852682D76}" destId="{878141A9-2358-4EC4-ADCD-511CA6995FB7}" srcOrd="1" destOrd="0" presId="urn:microsoft.com/office/officeart/2005/8/layout/process4"/>
    <dgm:cxn modelId="{AED975BE-6394-4BBF-8901-3A5F3E07B9C7}" type="presParOf" srcId="{C52B56EA-30E2-423A-98B2-BDC852682D76}" destId="{AD71BA32-1975-4B1A-9512-DC4321ABCED8}" srcOrd="2" destOrd="0" presId="urn:microsoft.com/office/officeart/2005/8/layout/process4"/>
    <dgm:cxn modelId="{8815E3FF-2617-43EE-8979-F7D50884C5D4}" type="presParOf" srcId="{AD71BA32-1975-4B1A-9512-DC4321ABCED8}" destId="{3BC72CFE-5661-4B03-AFC0-9B68954CE99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0A7DD3-555C-44BE-9F67-17874CEDF79E}"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55227FD-042C-41E7-92EB-AB6ADC0CE9EC}">
      <dgm:prSet/>
      <dgm:spPr/>
      <dgm:t>
        <a:bodyPr/>
        <a:lstStyle/>
        <a:p>
          <a:pPr>
            <a:lnSpc>
              <a:spcPct val="100000"/>
            </a:lnSpc>
          </a:pPr>
          <a:r>
            <a:rPr lang="en-GB" dirty="0"/>
            <a:t>Plays</a:t>
          </a:r>
          <a:endParaRPr lang="en-US" dirty="0"/>
        </a:p>
      </dgm:t>
    </dgm:pt>
    <dgm:pt modelId="{E69AB985-FB49-41F1-A70B-9DFF0B1B3148}" type="parTrans" cxnId="{C7E5B20C-BB67-4A81-BF01-6AE9B82BDCD0}">
      <dgm:prSet/>
      <dgm:spPr/>
      <dgm:t>
        <a:bodyPr/>
        <a:lstStyle/>
        <a:p>
          <a:endParaRPr lang="en-US"/>
        </a:p>
      </dgm:t>
    </dgm:pt>
    <dgm:pt modelId="{45BE2557-FFAA-4176-9B23-F4CECE36F979}" type="sibTrans" cxnId="{C7E5B20C-BB67-4A81-BF01-6AE9B82BDCD0}">
      <dgm:prSet/>
      <dgm:spPr/>
      <dgm:t>
        <a:bodyPr/>
        <a:lstStyle/>
        <a:p>
          <a:endParaRPr lang="en-US"/>
        </a:p>
      </dgm:t>
    </dgm:pt>
    <dgm:pt modelId="{C416A8AD-97E2-4C83-85E2-A6CE8C24BE29}">
      <dgm:prSet/>
      <dgm:spPr/>
      <dgm:t>
        <a:bodyPr/>
        <a:lstStyle/>
        <a:p>
          <a:pPr>
            <a:lnSpc>
              <a:spcPct val="100000"/>
            </a:lnSpc>
          </a:pPr>
          <a:r>
            <a:rPr lang="en-GB" dirty="0"/>
            <a:t>Choreography</a:t>
          </a:r>
          <a:endParaRPr lang="en-US" dirty="0"/>
        </a:p>
      </dgm:t>
    </dgm:pt>
    <dgm:pt modelId="{421F714C-4D8A-4974-BB7D-7E21155DC2D4}" type="parTrans" cxnId="{2F72F41F-CF96-4889-9535-CFC0AB19E86E}">
      <dgm:prSet/>
      <dgm:spPr/>
      <dgm:t>
        <a:bodyPr/>
        <a:lstStyle/>
        <a:p>
          <a:endParaRPr lang="en-US"/>
        </a:p>
      </dgm:t>
    </dgm:pt>
    <dgm:pt modelId="{8E71CE2F-AF73-41C1-98C3-B33824E84387}" type="sibTrans" cxnId="{2F72F41F-CF96-4889-9535-CFC0AB19E86E}">
      <dgm:prSet/>
      <dgm:spPr/>
      <dgm:t>
        <a:bodyPr/>
        <a:lstStyle/>
        <a:p>
          <a:endParaRPr lang="en-US"/>
        </a:p>
      </dgm:t>
    </dgm:pt>
    <dgm:pt modelId="{D60F8BA7-C3FD-426E-913A-225E70B3215D}">
      <dgm:prSet/>
      <dgm:spPr/>
      <dgm:t>
        <a:bodyPr/>
        <a:lstStyle/>
        <a:p>
          <a:pPr>
            <a:lnSpc>
              <a:spcPct val="100000"/>
            </a:lnSpc>
          </a:pPr>
          <a:r>
            <a:rPr lang="en-GB" dirty="0"/>
            <a:t>Music (without the words)</a:t>
          </a:r>
          <a:endParaRPr lang="en-US" dirty="0"/>
        </a:p>
      </dgm:t>
    </dgm:pt>
    <dgm:pt modelId="{2E496B95-950B-43EC-AEC0-EE8D6E50C43D}" type="parTrans" cxnId="{6DF3FB30-C466-4D62-801F-2177132C6547}">
      <dgm:prSet/>
      <dgm:spPr/>
      <dgm:t>
        <a:bodyPr/>
        <a:lstStyle/>
        <a:p>
          <a:endParaRPr lang="en-US"/>
        </a:p>
      </dgm:t>
    </dgm:pt>
    <dgm:pt modelId="{4BB0C837-881B-4B64-9D1A-C524487E650E}" type="sibTrans" cxnId="{6DF3FB30-C466-4D62-801F-2177132C6547}">
      <dgm:prSet/>
      <dgm:spPr/>
      <dgm:t>
        <a:bodyPr/>
        <a:lstStyle/>
        <a:p>
          <a:endParaRPr lang="en-US"/>
        </a:p>
      </dgm:t>
    </dgm:pt>
    <dgm:pt modelId="{24CC29A2-48E4-4F4B-9042-C14F00958C10}" type="pres">
      <dgm:prSet presAssocID="{4E0A7DD3-555C-44BE-9F67-17874CEDF79E}" presName="root" presStyleCnt="0">
        <dgm:presLayoutVars>
          <dgm:dir/>
          <dgm:resizeHandles val="exact"/>
        </dgm:presLayoutVars>
      </dgm:prSet>
      <dgm:spPr/>
    </dgm:pt>
    <dgm:pt modelId="{C61129DF-2900-41CA-AD2A-CC114E36246A}" type="pres">
      <dgm:prSet presAssocID="{F55227FD-042C-41E7-92EB-AB6ADC0CE9EC}" presName="compNode" presStyleCnt="0"/>
      <dgm:spPr/>
    </dgm:pt>
    <dgm:pt modelId="{881BA4A1-91F6-478A-9368-0AF9D3DFF933}" type="pres">
      <dgm:prSet presAssocID="{F55227FD-042C-41E7-92EB-AB6ADC0CE9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43759818-0CAB-42CC-85E4-59211964FD56}" type="pres">
      <dgm:prSet presAssocID="{F55227FD-042C-41E7-92EB-AB6ADC0CE9EC}" presName="spaceRect" presStyleCnt="0"/>
      <dgm:spPr/>
    </dgm:pt>
    <dgm:pt modelId="{975E6BCB-F429-4626-9802-9997B8E3B033}" type="pres">
      <dgm:prSet presAssocID="{F55227FD-042C-41E7-92EB-AB6ADC0CE9EC}" presName="textRect" presStyleLbl="revTx" presStyleIdx="0" presStyleCnt="3">
        <dgm:presLayoutVars>
          <dgm:chMax val="1"/>
          <dgm:chPref val="1"/>
        </dgm:presLayoutVars>
      </dgm:prSet>
      <dgm:spPr/>
    </dgm:pt>
    <dgm:pt modelId="{148638D1-1243-4B5E-B375-20B8B6130FE8}" type="pres">
      <dgm:prSet presAssocID="{45BE2557-FFAA-4176-9B23-F4CECE36F979}" presName="sibTrans" presStyleCnt="0"/>
      <dgm:spPr/>
    </dgm:pt>
    <dgm:pt modelId="{42918222-51DF-41DD-A30C-1F723124A9B3}" type="pres">
      <dgm:prSet presAssocID="{C416A8AD-97E2-4C83-85E2-A6CE8C24BE29}" presName="compNode" presStyleCnt="0"/>
      <dgm:spPr/>
    </dgm:pt>
    <dgm:pt modelId="{2834937E-3198-4388-8E3F-775BBAB80CBA}" type="pres">
      <dgm:prSet presAssocID="{C416A8AD-97E2-4C83-85E2-A6CE8C24BE2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ncing"/>
        </a:ext>
      </dgm:extLst>
    </dgm:pt>
    <dgm:pt modelId="{1388C88B-95DC-4193-9464-C25BB836ABB6}" type="pres">
      <dgm:prSet presAssocID="{C416A8AD-97E2-4C83-85E2-A6CE8C24BE29}" presName="spaceRect" presStyleCnt="0"/>
      <dgm:spPr/>
    </dgm:pt>
    <dgm:pt modelId="{00254CCE-80BB-43FB-BC32-098671BF5F3B}" type="pres">
      <dgm:prSet presAssocID="{C416A8AD-97E2-4C83-85E2-A6CE8C24BE29}" presName="textRect" presStyleLbl="revTx" presStyleIdx="1" presStyleCnt="3">
        <dgm:presLayoutVars>
          <dgm:chMax val="1"/>
          <dgm:chPref val="1"/>
        </dgm:presLayoutVars>
      </dgm:prSet>
      <dgm:spPr/>
    </dgm:pt>
    <dgm:pt modelId="{F196F3A9-F202-4BD3-B2F3-43A70E238FC3}" type="pres">
      <dgm:prSet presAssocID="{8E71CE2F-AF73-41C1-98C3-B33824E84387}" presName="sibTrans" presStyleCnt="0"/>
      <dgm:spPr/>
    </dgm:pt>
    <dgm:pt modelId="{BD0171CF-2D87-402E-9307-F3E840F6DC88}" type="pres">
      <dgm:prSet presAssocID="{D60F8BA7-C3FD-426E-913A-225E70B3215D}" presName="compNode" presStyleCnt="0"/>
      <dgm:spPr/>
    </dgm:pt>
    <dgm:pt modelId="{BD4510AA-CF96-4437-886A-6095A3C8C4E7}" type="pres">
      <dgm:prSet presAssocID="{D60F8BA7-C3FD-426E-913A-225E70B3215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eble clef"/>
        </a:ext>
      </dgm:extLst>
    </dgm:pt>
    <dgm:pt modelId="{FACBF7BF-BBA0-4ACB-A782-464592414F76}" type="pres">
      <dgm:prSet presAssocID="{D60F8BA7-C3FD-426E-913A-225E70B3215D}" presName="spaceRect" presStyleCnt="0"/>
      <dgm:spPr/>
    </dgm:pt>
    <dgm:pt modelId="{A6AF6F2A-27DB-44F5-8EAF-26E1B3DD6EB5}" type="pres">
      <dgm:prSet presAssocID="{D60F8BA7-C3FD-426E-913A-225E70B3215D}" presName="textRect" presStyleLbl="revTx" presStyleIdx="2" presStyleCnt="3">
        <dgm:presLayoutVars>
          <dgm:chMax val="1"/>
          <dgm:chPref val="1"/>
        </dgm:presLayoutVars>
      </dgm:prSet>
      <dgm:spPr/>
    </dgm:pt>
  </dgm:ptLst>
  <dgm:cxnLst>
    <dgm:cxn modelId="{C7E5B20C-BB67-4A81-BF01-6AE9B82BDCD0}" srcId="{4E0A7DD3-555C-44BE-9F67-17874CEDF79E}" destId="{F55227FD-042C-41E7-92EB-AB6ADC0CE9EC}" srcOrd="0" destOrd="0" parTransId="{E69AB985-FB49-41F1-A70B-9DFF0B1B3148}" sibTransId="{45BE2557-FFAA-4176-9B23-F4CECE36F979}"/>
    <dgm:cxn modelId="{2F72F41F-CF96-4889-9535-CFC0AB19E86E}" srcId="{4E0A7DD3-555C-44BE-9F67-17874CEDF79E}" destId="{C416A8AD-97E2-4C83-85E2-A6CE8C24BE29}" srcOrd="1" destOrd="0" parTransId="{421F714C-4D8A-4974-BB7D-7E21155DC2D4}" sibTransId="{8E71CE2F-AF73-41C1-98C3-B33824E84387}"/>
    <dgm:cxn modelId="{6DF3FB30-C466-4D62-801F-2177132C6547}" srcId="{4E0A7DD3-555C-44BE-9F67-17874CEDF79E}" destId="{D60F8BA7-C3FD-426E-913A-225E70B3215D}" srcOrd="2" destOrd="0" parTransId="{2E496B95-950B-43EC-AEC0-EE8D6E50C43D}" sibTransId="{4BB0C837-881B-4B64-9D1A-C524487E650E}"/>
    <dgm:cxn modelId="{98572548-B474-4CD9-8185-206843CBA9EA}" type="presOf" srcId="{D60F8BA7-C3FD-426E-913A-225E70B3215D}" destId="{A6AF6F2A-27DB-44F5-8EAF-26E1B3DD6EB5}" srcOrd="0" destOrd="0" presId="urn:microsoft.com/office/officeart/2018/2/layout/IconLabelList"/>
    <dgm:cxn modelId="{DC3422D0-6182-4ACE-85C8-8E1CDA33022F}" type="presOf" srcId="{F55227FD-042C-41E7-92EB-AB6ADC0CE9EC}" destId="{975E6BCB-F429-4626-9802-9997B8E3B033}" srcOrd="0" destOrd="0" presId="urn:microsoft.com/office/officeart/2018/2/layout/IconLabelList"/>
    <dgm:cxn modelId="{B4FB44D2-F4E7-4CAC-A309-DD17C4E35278}" type="presOf" srcId="{4E0A7DD3-555C-44BE-9F67-17874CEDF79E}" destId="{24CC29A2-48E4-4F4B-9042-C14F00958C10}" srcOrd="0" destOrd="0" presId="urn:microsoft.com/office/officeart/2018/2/layout/IconLabelList"/>
    <dgm:cxn modelId="{D85CDCE0-778C-4E3A-BBF1-481E28FD65F6}" type="presOf" srcId="{C416A8AD-97E2-4C83-85E2-A6CE8C24BE29}" destId="{00254CCE-80BB-43FB-BC32-098671BF5F3B}" srcOrd="0" destOrd="0" presId="urn:microsoft.com/office/officeart/2018/2/layout/IconLabelList"/>
    <dgm:cxn modelId="{196AE194-66E8-41E9-A70E-4DF7DD4E6A7A}" type="presParOf" srcId="{24CC29A2-48E4-4F4B-9042-C14F00958C10}" destId="{C61129DF-2900-41CA-AD2A-CC114E36246A}" srcOrd="0" destOrd="0" presId="urn:microsoft.com/office/officeart/2018/2/layout/IconLabelList"/>
    <dgm:cxn modelId="{191F7027-34F8-4A9B-B9C4-6522F602F833}" type="presParOf" srcId="{C61129DF-2900-41CA-AD2A-CC114E36246A}" destId="{881BA4A1-91F6-478A-9368-0AF9D3DFF933}" srcOrd="0" destOrd="0" presId="urn:microsoft.com/office/officeart/2018/2/layout/IconLabelList"/>
    <dgm:cxn modelId="{BF133242-9B9B-4C36-B255-56D2B1B3730B}" type="presParOf" srcId="{C61129DF-2900-41CA-AD2A-CC114E36246A}" destId="{43759818-0CAB-42CC-85E4-59211964FD56}" srcOrd="1" destOrd="0" presId="urn:microsoft.com/office/officeart/2018/2/layout/IconLabelList"/>
    <dgm:cxn modelId="{9DC620F9-7F13-42EB-B780-5294A0EE6DDD}" type="presParOf" srcId="{C61129DF-2900-41CA-AD2A-CC114E36246A}" destId="{975E6BCB-F429-4626-9802-9997B8E3B033}" srcOrd="2" destOrd="0" presId="urn:microsoft.com/office/officeart/2018/2/layout/IconLabelList"/>
    <dgm:cxn modelId="{E6BBBFB5-7A87-4E60-BF7B-5DDC32F83816}" type="presParOf" srcId="{24CC29A2-48E4-4F4B-9042-C14F00958C10}" destId="{148638D1-1243-4B5E-B375-20B8B6130FE8}" srcOrd="1" destOrd="0" presId="urn:microsoft.com/office/officeart/2018/2/layout/IconLabelList"/>
    <dgm:cxn modelId="{488309DC-408A-416E-9538-A38A9104D45C}" type="presParOf" srcId="{24CC29A2-48E4-4F4B-9042-C14F00958C10}" destId="{42918222-51DF-41DD-A30C-1F723124A9B3}" srcOrd="2" destOrd="0" presId="urn:microsoft.com/office/officeart/2018/2/layout/IconLabelList"/>
    <dgm:cxn modelId="{57AE15B6-2DF8-4FD9-978A-E52433B47972}" type="presParOf" srcId="{42918222-51DF-41DD-A30C-1F723124A9B3}" destId="{2834937E-3198-4388-8E3F-775BBAB80CBA}" srcOrd="0" destOrd="0" presId="urn:microsoft.com/office/officeart/2018/2/layout/IconLabelList"/>
    <dgm:cxn modelId="{AB1C67FA-B387-4BC1-9F02-785DAE411997}" type="presParOf" srcId="{42918222-51DF-41DD-A30C-1F723124A9B3}" destId="{1388C88B-95DC-4193-9464-C25BB836ABB6}" srcOrd="1" destOrd="0" presId="urn:microsoft.com/office/officeart/2018/2/layout/IconLabelList"/>
    <dgm:cxn modelId="{CB45FBDC-C1A3-40B4-A854-2EC2BFED7E53}" type="presParOf" srcId="{42918222-51DF-41DD-A30C-1F723124A9B3}" destId="{00254CCE-80BB-43FB-BC32-098671BF5F3B}" srcOrd="2" destOrd="0" presId="urn:microsoft.com/office/officeart/2018/2/layout/IconLabelList"/>
    <dgm:cxn modelId="{165B8992-5DDE-4F8B-BB80-939C719D56F0}" type="presParOf" srcId="{24CC29A2-48E4-4F4B-9042-C14F00958C10}" destId="{F196F3A9-F202-4BD3-B2F3-43A70E238FC3}" srcOrd="3" destOrd="0" presId="urn:microsoft.com/office/officeart/2018/2/layout/IconLabelList"/>
    <dgm:cxn modelId="{F416C50D-3980-412D-9151-A8124B724117}" type="presParOf" srcId="{24CC29A2-48E4-4F4B-9042-C14F00958C10}" destId="{BD0171CF-2D87-402E-9307-F3E840F6DC88}" srcOrd="4" destOrd="0" presId="urn:microsoft.com/office/officeart/2018/2/layout/IconLabelList"/>
    <dgm:cxn modelId="{C31AF877-31C1-4121-912A-FAC8C32A466B}" type="presParOf" srcId="{BD0171CF-2D87-402E-9307-F3E840F6DC88}" destId="{BD4510AA-CF96-4437-886A-6095A3C8C4E7}" srcOrd="0" destOrd="0" presId="urn:microsoft.com/office/officeart/2018/2/layout/IconLabelList"/>
    <dgm:cxn modelId="{0083355C-5A12-4E94-BD17-4E8DE446046F}" type="presParOf" srcId="{BD0171CF-2D87-402E-9307-F3E840F6DC88}" destId="{FACBF7BF-BBA0-4ACB-A782-464592414F76}" srcOrd="1" destOrd="0" presId="urn:microsoft.com/office/officeart/2018/2/layout/IconLabelList"/>
    <dgm:cxn modelId="{6D276E1D-5C0C-4270-87B0-182127371EDF}" type="presParOf" srcId="{BD0171CF-2D87-402E-9307-F3E840F6DC88}" destId="{A6AF6F2A-27DB-44F5-8EAF-26E1B3DD6EB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0A7DD3-555C-44BE-9F67-17874CEDF79E}"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55227FD-042C-41E7-92EB-AB6ADC0CE9EC}">
      <dgm:prSet/>
      <dgm:spPr/>
      <dgm:t>
        <a:bodyPr/>
        <a:lstStyle/>
        <a:p>
          <a:pPr>
            <a:lnSpc>
              <a:spcPct val="100000"/>
            </a:lnSpc>
          </a:pPr>
          <a:r>
            <a:rPr lang="en-GB"/>
            <a:t>Maps</a:t>
          </a:r>
          <a:endParaRPr lang="en-US" dirty="0"/>
        </a:p>
      </dgm:t>
    </dgm:pt>
    <dgm:pt modelId="{E69AB985-FB49-41F1-A70B-9DFF0B1B3148}" type="parTrans" cxnId="{C7E5B20C-BB67-4A81-BF01-6AE9B82BDCD0}">
      <dgm:prSet/>
      <dgm:spPr/>
      <dgm:t>
        <a:bodyPr/>
        <a:lstStyle/>
        <a:p>
          <a:endParaRPr lang="en-US"/>
        </a:p>
      </dgm:t>
    </dgm:pt>
    <dgm:pt modelId="{45BE2557-FFAA-4176-9B23-F4CECE36F979}" type="sibTrans" cxnId="{C7E5B20C-BB67-4A81-BF01-6AE9B82BDCD0}">
      <dgm:prSet/>
      <dgm:spPr/>
      <dgm:t>
        <a:bodyPr/>
        <a:lstStyle/>
        <a:p>
          <a:pPr>
            <a:lnSpc>
              <a:spcPct val="100000"/>
            </a:lnSpc>
          </a:pPr>
          <a:endParaRPr lang="en-US"/>
        </a:p>
      </dgm:t>
    </dgm:pt>
    <dgm:pt modelId="{C416A8AD-97E2-4C83-85E2-A6CE8C24BE29}">
      <dgm:prSet/>
      <dgm:spPr/>
      <dgm:t>
        <a:bodyPr/>
        <a:lstStyle/>
        <a:p>
          <a:pPr>
            <a:lnSpc>
              <a:spcPct val="100000"/>
            </a:lnSpc>
          </a:pPr>
          <a:r>
            <a:rPr lang="en-GB"/>
            <a:t>Drawings</a:t>
          </a:r>
          <a:endParaRPr lang="en-US" dirty="0"/>
        </a:p>
      </dgm:t>
    </dgm:pt>
    <dgm:pt modelId="{421F714C-4D8A-4974-BB7D-7E21155DC2D4}" type="parTrans" cxnId="{2F72F41F-CF96-4889-9535-CFC0AB19E86E}">
      <dgm:prSet/>
      <dgm:spPr/>
      <dgm:t>
        <a:bodyPr/>
        <a:lstStyle/>
        <a:p>
          <a:endParaRPr lang="en-US"/>
        </a:p>
      </dgm:t>
    </dgm:pt>
    <dgm:pt modelId="{8E71CE2F-AF73-41C1-98C3-B33824E84387}" type="sibTrans" cxnId="{2F72F41F-CF96-4889-9535-CFC0AB19E86E}">
      <dgm:prSet/>
      <dgm:spPr/>
      <dgm:t>
        <a:bodyPr/>
        <a:lstStyle/>
        <a:p>
          <a:pPr>
            <a:lnSpc>
              <a:spcPct val="100000"/>
            </a:lnSpc>
          </a:pPr>
          <a:endParaRPr lang="en-US"/>
        </a:p>
      </dgm:t>
    </dgm:pt>
    <dgm:pt modelId="{D60F8BA7-C3FD-426E-913A-225E70B3215D}">
      <dgm:prSet/>
      <dgm:spPr/>
      <dgm:t>
        <a:bodyPr/>
        <a:lstStyle/>
        <a:p>
          <a:pPr>
            <a:lnSpc>
              <a:spcPct val="100000"/>
            </a:lnSpc>
          </a:pPr>
          <a:r>
            <a:rPr lang="en-GB"/>
            <a:t>Paintings</a:t>
          </a:r>
          <a:endParaRPr lang="en-US" dirty="0"/>
        </a:p>
      </dgm:t>
    </dgm:pt>
    <dgm:pt modelId="{2E496B95-950B-43EC-AEC0-EE8D6E50C43D}" type="parTrans" cxnId="{6DF3FB30-C466-4D62-801F-2177132C6547}">
      <dgm:prSet/>
      <dgm:spPr/>
      <dgm:t>
        <a:bodyPr/>
        <a:lstStyle/>
        <a:p>
          <a:endParaRPr lang="en-US"/>
        </a:p>
      </dgm:t>
    </dgm:pt>
    <dgm:pt modelId="{4BB0C837-881B-4B64-9D1A-C524487E650E}" type="sibTrans" cxnId="{6DF3FB30-C466-4D62-801F-2177132C6547}">
      <dgm:prSet/>
      <dgm:spPr/>
      <dgm:t>
        <a:bodyPr/>
        <a:lstStyle/>
        <a:p>
          <a:pPr>
            <a:lnSpc>
              <a:spcPct val="100000"/>
            </a:lnSpc>
          </a:pPr>
          <a:endParaRPr lang="en-US"/>
        </a:p>
      </dgm:t>
    </dgm:pt>
    <dgm:pt modelId="{968CEE08-E6C2-4E5F-8477-994C8AFF49E1}">
      <dgm:prSet/>
      <dgm:spPr/>
      <dgm:t>
        <a:bodyPr/>
        <a:lstStyle/>
        <a:p>
          <a:pPr>
            <a:lnSpc>
              <a:spcPct val="100000"/>
            </a:lnSpc>
          </a:pPr>
          <a:r>
            <a:rPr lang="en-GB"/>
            <a:t>Photographs</a:t>
          </a:r>
          <a:endParaRPr lang="en-US" dirty="0"/>
        </a:p>
      </dgm:t>
    </dgm:pt>
    <dgm:pt modelId="{EA804397-3AF6-47FB-BFA1-CE4FBBDDD3D1}" type="parTrans" cxnId="{0ED99834-CC85-42F3-AD48-BDEB1C1F44BC}">
      <dgm:prSet/>
      <dgm:spPr/>
      <dgm:t>
        <a:bodyPr/>
        <a:lstStyle/>
        <a:p>
          <a:endParaRPr lang="en-US"/>
        </a:p>
      </dgm:t>
    </dgm:pt>
    <dgm:pt modelId="{6622A8EA-5B2A-495D-8850-58D2B2356079}" type="sibTrans" cxnId="{0ED99834-CC85-42F3-AD48-BDEB1C1F44BC}">
      <dgm:prSet/>
      <dgm:spPr/>
      <dgm:t>
        <a:bodyPr/>
        <a:lstStyle/>
        <a:p>
          <a:pPr>
            <a:lnSpc>
              <a:spcPct val="100000"/>
            </a:lnSpc>
          </a:pPr>
          <a:endParaRPr lang="en-US"/>
        </a:p>
      </dgm:t>
    </dgm:pt>
    <dgm:pt modelId="{9A44F43B-FEE1-4281-9F8B-CF78B1CEBBFE}">
      <dgm:prSet/>
      <dgm:spPr/>
      <dgm:t>
        <a:bodyPr/>
        <a:lstStyle/>
        <a:p>
          <a:pPr>
            <a:lnSpc>
              <a:spcPct val="100000"/>
            </a:lnSpc>
          </a:pPr>
          <a:r>
            <a:rPr lang="en-GB"/>
            <a:t>Medals</a:t>
          </a:r>
          <a:endParaRPr lang="en-US" dirty="0"/>
        </a:p>
      </dgm:t>
    </dgm:pt>
    <dgm:pt modelId="{7E1153A1-4574-4300-B0B7-8B5BEEE50D42}" type="parTrans" cxnId="{6C675AB2-C654-43AE-A041-F6087B3E3295}">
      <dgm:prSet/>
      <dgm:spPr/>
      <dgm:t>
        <a:bodyPr/>
        <a:lstStyle/>
        <a:p>
          <a:endParaRPr lang="en-US"/>
        </a:p>
      </dgm:t>
    </dgm:pt>
    <dgm:pt modelId="{EA323CF0-E618-42EB-B337-30FE3FBE1E68}" type="sibTrans" cxnId="{6C675AB2-C654-43AE-A041-F6087B3E3295}">
      <dgm:prSet/>
      <dgm:spPr/>
      <dgm:t>
        <a:bodyPr/>
        <a:lstStyle/>
        <a:p>
          <a:pPr>
            <a:lnSpc>
              <a:spcPct val="100000"/>
            </a:lnSpc>
          </a:pPr>
          <a:endParaRPr lang="en-US"/>
        </a:p>
      </dgm:t>
    </dgm:pt>
    <dgm:pt modelId="{4D204B45-D4A2-43A6-82EC-AEB5CF4CD006}">
      <dgm:prSet/>
      <dgm:spPr/>
      <dgm:t>
        <a:bodyPr/>
        <a:lstStyle/>
        <a:p>
          <a:pPr>
            <a:lnSpc>
              <a:spcPct val="100000"/>
            </a:lnSpc>
          </a:pPr>
          <a:r>
            <a:rPr lang="en-GB"/>
            <a:t>Seals</a:t>
          </a:r>
          <a:endParaRPr lang="en-US" dirty="0"/>
        </a:p>
      </dgm:t>
    </dgm:pt>
    <dgm:pt modelId="{6D0D0C53-3517-431C-9376-7560E3C6CE3D}" type="parTrans" cxnId="{2CE66D08-412A-4FEE-8F33-0FCB177CBFF3}">
      <dgm:prSet/>
      <dgm:spPr/>
      <dgm:t>
        <a:bodyPr/>
        <a:lstStyle/>
        <a:p>
          <a:endParaRPr lang="en-US"/>
        </a:p>
      </dgm:t>
    </dgm:pt>
    <dgm:pt modelId="{30E37D95-114D-4C79-B73E-CD994B8B97AF}" type="sibTrans" cxnId="{2CE66D08-412A-4FEE-8F33-0FCB177CBFF3}">
      <dgm:prSet/>
      <dgm:spPr/>
      <dgm:t>
        <a:bodyPr/>
        <a:lstStyle/>
        <a:p>
          <a:pPr>
            <a:lnSpc>
              <a:spcPct val="100000"/>
            </a:lnSpc>
          </a:pPr>
          <a:endParaRPr lang="en-US"/>
        </a:p>
      </dgm:t>
    </dgm:pt>
    <dgm:pt modelId="{B05AAA60-BABB-4413-BEDC-A381B2ED7A59}">
      <dgm:prSet/>
      <dgm:spPr/>
      <dgm:t>
        <a:bodyPr/>
        <a:lstStyle/>
        <a:p>
          <a:pPr>
            <a:lnSpc>
              <a:spcPct val="100000"/>
            </a:lnSpc>
          </a:pPr>
          <a:r>
            <a:rPr lang="en-GB"/>
            <a:t>Sculptures</a:t>
          </a:r>
          <a:endParaRPr lang="en-US" dirty="0"/>
        </a:p>
      </dgm:t>
    </dgm:pt>
    <dgm:pt modelId="{D3D9D706-44A8-4741-B94B-C2CA7FA48419}" type="parTrans" cxnId="{E085B272-36ED-462F-9E01-D87D35439511}">
      <dgm:prSet/>
      <dgm:spPr/>
      <dgm:t>
        <a:bodyPr/>
        <a:lstStyle/>
        <a:p>
          <a:endParaRPr lang="en-US"/>
        </a:p>
      </dgm:t>
    </dgm:pt>
    <dgm:pt modelId="{5AA3E545-FC51-4D7F-8FB2-7ABA89C6E4BE}" type="sibTrans" cxnId="{E085B272-36ED-462F-9E01-D87D35439511}">
      <dgm:prSet/>
      <dgm:spPr/>
      <dgm:t>
        <a:bodyPr/>
        <a:lstStyle/>
        <a:p>
          <a:endParaRPr lang="en-US"/>
        </a:p>
      </dgm:t>
    </dgm:pt>
    <dgm:pt modelId="{5018EB8C-3E87-4EFD-8F81-7B93299E7915}" type="pres">
      <dgm:prSet presAssocID="{4E0A7DD3-555C-44BE-9F67-17874CEDF79E}" presName="root" presStyleCnt="0">
        <dgm:presLayoutVars>
          <dgm:dir/>
          <dgm:resizeHandles val="exact"/>
        </dgm:presLayoutVars>
      </dgm:prSet>
      <dgm:spPr/>
    </dgm:pt>
    <dgm:pt modelId="{B6B6F511-3DF8-425E-8A85-FF916A7B554A}" type="pres">
      <dgm:prSet presAssocID="{F55227FD-042C-41E7-92EB-AB6ADC0CE9EC}" presName="compNode" presStyleCnt="0"/>
      <dgm:spPr/>
    </dgm:pt>
    <dgm:pt modelId="{C1367FA3-7E6A-4ED8-B8EA-58681D7DACE4}" type="pres">
      <dgm:prSet presAssocID="{F55227FD-042C-41E7-92EB-AB6ADC0CE9E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p with pin"/>
        </a:ext>
      </dgm:extLst>
    </dgm:pt>
    <dgm:pt modelId="{9BF8FA49-200D-424A-BF83-61C32DAD87A1}" type="pres">
      <dgm:prSet presAssocID="{F55227FD-042C-41E7-92EB-AB6ADC0CE9EC}" presName="spaceRect" presStyleCnt="0"/>
      <dgm:spPr/>
    </dgm:pt>
    <dgm:pt modelId="{E6A6C45A-DAC0-42B0-AB96-473BEE94B19C}" type="pres">
      <dgm:prSet presAssocID="{F55227FD-042C-41E7-92EB-AB6ADC0CE9EC}" presName="textRect" presStyleLbl="revTx" presStyleIdx="0" presStyleCnt="7">
        <dgm:presLayoutVars>
          <dgm:chMax val="1"/>
          <dgm:chPref val="1"/>
        </dgm:presLayoutVars>
      </dgm:prSet>
      <dgm:spPr/>
    </dgm:pt>
    <dgm:pt modelId="{A2F240B3-2924-4C96-A50C-2E27FE4795BE}" type="pres">
      <dgm:prSet presAssocID="{45BE2557-FFAA-4176-9B23-F4CECE36F979}" presName="sibTrans" presStyleCnt="0"/>
      <dgm:spPr/>
    </dgm:pt>
    <dgm:pt modelId="{782C0882-9FBF-49CB-A3AF-E87156232AA2}" type="pres">
      <dgm:prSet presAssocID="{C416A8AD-97E2-4C83-85E2-A6CE8C24BE29}" presName="compNode" presStyleCnt="0"/>
      <dgm:spPr/>
    </dgm:pt>
    <dgm:pt modelId="{E7FD4CD9-D6F0-4A71-BD08-CDCE20EB0061}" type="pres">
      <dgm:prSet presAssocID="{C416A8AD-97E2-4C83-85E2-A6CE8C24BE2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4C613B85-3AC6-4DFD-ACE9-D2F2762FD90B}" type="pres">
      <dgm:prSet presAssocID="{C416A8AD-97E2-4C83-85E2-A6CE8C24BE29}" presName="spaceRect" presStyleCnt="0"/>
      <dgm:spPr/>
    </dgm:pt>
    <dgm:pt modelId="{24F6309A-A673-4E85-A247-91BCBF72ECEB}" type="pres">
      <dgm:prSet presAssocID="{C416A8AD-97E2-4C83-85E2-A6CE8C24BE29}" presName="textRect" presStyleLbl="revTx" presStyleIdx="1" presStyleCnt="7">
        <dgm:presLayoutVars>
          <dgm:chMax val="1"/>
          <dgm:chPref val="1"/>
        </dgm:presLayoutVars>
      </dgm:prSet>
      <dgm:spPr/>
    </dgm:pt>
    <dgm:pt modelId="{375B6F16-A3DA-4F02-90BE-80593F124FC8}" type="pres">
      <dgm:prSet presAssocID="{8E71CE2F-AF73-41C1-98C3-B33824E84387}" presName="sibTrans" presStyleCnt="0"/>
      <dgm:spPr/>
    </dgm:pt>
    <dgm:pt modelId="{8283EB04-3AA3-4C2A-9733-47059E92682D}" type="pres">
      <dgm:prSet presAssocID="{D60F8BA7-C3FD-426E-913A-225E70B3215D}" presName="compNode" presStyleCnt="0"/>
      <dgm:spPr/>
    </dgm:pt>
    <dgm:pt modelId="{638ED259-5906-48DB-8187-C4CD4BFE5656}" type="pres">
      <dgm:prSet presAssocID="{D60F8BA7-C3FD-426E-913A-225E70B3215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ll paint brush"/>
        </a:ext>
      </dgm:extLst>
    </dgm:pt>
    <dgm:pt modelId="{A64779C7-75B5-41BE-9FB3-2EE727712CB1}" type="pres">
      <dgm:prSet presAssocID="{D60F8BA7-C3FD-426E-913A-225E70B3215D}" presName="spaceRect" presStyleCnt="0"/>
      <dgm:spPr/>
    </dgm:pt>
    <dgm:pt modelId="{50255418-9753-4FA6-A56E-0635ABD0687A}" type="pres">
      <dgm:prSet presAssocID="{D60F8BA7-C3FD-426E-913A-225E70B3215D}" presName="textRect" presStyleLbl="revTx" presStyleIdx="2" presStyleCnt="7">
        <dgm:presLayoutVars>
          <dgm:chMax val="1"/>
          <dgm:chPref val="1"/>
        </dgm:presLayoutVars>
      </dgm:prSet>
      <dgm:spPr/>
    </dgm:pt>
    <dgm:pt modelId="{A05E6BA4-2E97-4B57-B8F4-01982A54820E}" type="pres">
      <dgm:prSet presAssocID="{4BB0C837-881B-4B64-9D1A-C524487E650E}" presName="sibTrans" presStyleCnt="0"/>
      <dgm:spPr/>
    </dgm:pt>
    <dgm:pt modelId="{0552CC28-F2FF-4DCE-9F6E-3BFD9EF31C78}" type="pres">
      <dgm:prSet presAssocID="{968CEE08-E6C2-4E5F-8477-994C8AFF49E1}" presName="compNode" presStyleCnt="0"/>
      <dgm:spPr/>
    </dgm:pt>
    <dgm:pt modelId="{7AACBD8A-695C-488A-9BD8-3EFF5D8DDB8C}" type="pres">
      <dgm:prSet presAssocID="{968CEE08-E6C2-4E5F-8477-994C8AFF49E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mages"/>
        </a:ext>
      </dgm:extLst>
    </dgm:pt>
    <dgm:pt modelId="{2A76937C-0D90-46CD-866B-22C9EB69A23F}" type="pres">
      <dgm:prSet presAssocID="{968CEE08-E6C2-4E5F-8477-994C8AFF49E1}" presName="spaceRect" presStyleCnt="0"/>
      <dgm:spPr/>
    </dgm:pt>
    <dgm:pt modelId="{52EBA86F-9C08-4D1A-813E-1AD52484B402}" type="pres">
      <dgm:prSet presAssocID="{968CEE08-E6C2-4E5F-8477-994C8AFF49E1}" presName="textRect" presStyleLbl="revTx" presStyleIdx="3" presStyleCnt="7">
        <dgm:presLayoutVars>
          <dgm:chMax val="1"/>
          <dgm:chPref val="1"/>
        </dgm:presLayoutVars>
      </dgm:prSet>
      <dgm:spPr/>
    </dgm:pt>
    <dgm:pt modelId="{5B2D29F0-F312-4ED5-877E-9BDCBC479C49}" type="pres">
      <dgm:prSet presAssocID="{6622A8EA-5B2A-495D-8850-58D2B2356079}" presName="sibTrans" presStyleCnt="0"/>
      <dgm:spPr/>
    </dgm:pt>
    <dgm:pt modelId="{33D4F6CF-C04E-42F8-BAFC-ACE12749F43D}" type="pres">
      <dgm:prSet presAssocID="{9A44F43B-FEE1-4281-9F8B-CF78B1CEBBFE}" presName="compNode" presStyleCnt="0"/>
      <dgm:spPr/>
    </dgm:pt>
    <dgm:pt modelId="{1F56DDDF-2218-46B4-B0B8-5CCDF141D4EB}" type="pres">
      <dgm:prSet presAssocID="{9A44F43B-FEE1-4281-9F8B-CF78B1CEBBF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al"/>
        </a:ext>
      </dgm:extLst>
    </dgm:pt>
    <dgm:pt modelId="{AF0F7770-E3D6-48D1-A9D6-5251D5491689}" type="pres">
      <dgm:prSet presAssocID="{9A44F43B-FEE1-4281-9F8B-CF78B1CEBBFE}" presName="spaceRect" presStyleCnt="0"/>
      <dgm:spPr/>
    </dgm:pt>
    <dgm:pt modelId="{90F67C05-CD12-4D4C-8D13-8C8C880C0A97}" type="pres">
      <dgm:prSet presAssocID="{9A44F43B-FEE1-4281-9F8B-CF78B1CEBBFE}" presName="textRect" presStyleLbl="revTx" presStyleIdx="4" presStyleCnt="7">
        <dgm:presLayoutVars>
          <dgm:chMax val="1"/>
          <dgm:chPref val="1"/>
        </dgm:presLayoutVars>
      </dgm:prSet>
      <dgm:spPr/>
    </dgm:pt>
    <dgm:pt modelId="{2BA7534D-A4B5-4CEE-8ED6-121C3335F632}" type="pres">
      <dgm:prSet presAssocID="{EA323CF0-E618-42EB-B337-30FE3FBE1E68}" presName="sibTrans" presStyleCnt="0"/>
      <dgm:spPr/>
    </dgm:pt>
    <dgm:pt modelId="{1C4C2F97-A8B3-4339-BFB0-3BB1DC8902B5}" type="pres">
      <dgm:prSet presAssocID="{4D204B45-D4A2-43A6-82EC-AEB5CF4CD006}" presName="compNode" presStyleCnt="0"/>
      <dgm:spPr/>
    </dgm:pt>
    <dgm:pt modelId="{9F3D63F3-D22A-46AD-BA78-60F2E26E7E71}" type="pres">
      <dgm:prSet presAssocID="{4D204B45-D4A2-43A6-82EC-AEB5CF4CD00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eal"/>
        </a:ext>
      </dgm:extLst>
    </dgm:pt>
    <dgm:pt modelId="{11073922-2428-4ADA-80B4-208000D8191B}" type="pres">
      <dgm:prSet presAssocID="{4D204B45-D4A2-43A6-82EC-AEB5CF4CD006}" presName="spaceRect" presStyleCnt="0"/>
      <dgm:spPr/>
    </dgm:pt>
    <dgm:pt modelId="{90C0AF78-1F0B-497B-B4D6-7709DDF9CFB1}" type="pres">
      <dgm:prSet presAssocID="{4D204B45-D4A2-43A6-82EC-AEB5CF4CD006}" presName="textRect" presStyleLbl="revTx" presStyleIdx="5" presStyleCnt="7">
        <dgm:presLayoutVars>
          <dgm:chMax val="1"/>
          <dgm:chPref val="1"/>
        </dgm:presLayoutVars>
      </dgm:prSet>
      <dgm:spPr/>
    </dgm:pt>
    <dgm:pt modelId="{68744C3E-990A-4C97-BA53-519E252E8AE6}" type="pres">
      <dgm:prSet presAssocID="{30E37D95-114D-4C79-B73E-CD994B8B97AF}" presName="sibTrans" presStyleCnt="0"/>
      <dgm:spPr/>
    </dgm:pt>
    <dgm:pt modelId="{F5CAE089-9413-4371-BE9F-1747E91B297C}" type="pres">
      <dgm:prSet presAssocID="{B05AAA60-BABB-4413-BEDC-A381B2ED7A59}" presName="compNode" presStyleCnt="0"/>
      <dgm:spPr/>
    </dgm:pt>
    <dgm:pt modelId="{39B61C74-3A41-411E-906C-4959E924FC32}" type="pres">
      <dgm:prSet presAssocID="{B05AAA60-BABB-4413-BEDC-A381B2ED7A5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Easel"/>
        </a:ext>
      </dgm:extLst>
    </dgm:pt>
    <dgm:pt modelId="{EFA4137F-D778-4E64-B4B5-E3512C2DFBB2}" type="pres">
      <dgm:prSet presAssocID="{B05AAA60-BABB-4413-BEDC-A381B2ED7A59}" presName="spaceRect" presStyleCnt="0"/>
      <dgm:spPr/>
    </dgm:pt>
    <dgm:pt modelId="{EEA110FB-4F2A-40B6-A68D-6C07118DC34A}" type="pres">
      <dgm:prSet presAssocID="{B05AAA60-BABB-4413-BEDC-A381B2ED7A59}" presName="textRect" presStyleLbl="revTx" presStyleIdx="6" presStyleCnt="7">
        <dgm:presLayoutVars>
          <dgm:chMax val="1"/>
          <dgm:chPref val="1"/>
        </dgm:presLayoutVars>
      </dgm:prSet>
      <dgm:spPr/>
    </dgm:pt>
  </dgm:ptLst>
  <dgm:cxnLst>
    <dgm:cxn modelId="{2CE66D08-412A-4FEE-8F33-0FCB177CBFF3}" srcId="{4E0A7DD3-555C-44BE-9F67-17874CEDF79E}" destId="{4D204B45-D4A2-43A6-82EC-AEB5CF4CD006}" srcOrd="5" destOrd="0" parTransId="{6D0D0C53-3517-431C-9376-7560E3C6CE3D}" sibTransId="{30E37D95-114D-4C79-B73E-CD994B8B97AF}"/>
    <dgm:cxn modelId="{C7E5B20C-BB67-4A81-BF01-6AE9B82BDCD0}" srcId="{4E0A7DD3-555C-44BE-9F67-17874CEDF79E}" destId="{F55227FD-042C-41E7-92EB-AB6ADC0CE9EC}" srcOrd="0" destOrd="0" parTransId="{E69AB985-FB49-41F1-A70B-9DFF0B1B3148}" sibTransId="{45BE2557-FFAA-4176-9B23-F4CECE36F979}"/>
    <dgm:cxn modelId="{0AB04D17-9B39-4900-BB02-9B420F3AE1DF}" type="presOf" srcId="{F55227FD-042C-41E7-92EB-AB6ADC0CE9EC}" destId="{E6A6C45A-DAC0-42B0-AB96-473BEE94B19C}" srcOrd="0" destOrd="0" presId="urn:microsoft.com/office/officeart/2018/2/layout/IconLabelList"/>
    <dgm:cxn modelId="{2F72F41F-CF96-4889-9535-CFC0AB19E86E}" srcId="{4E0A7DD3-555C-44BE-9F67-17874CEDF79E}" destId="{C416A8AD-97E2-4C83-85E2-A6CE8C24BE29}" srcOrd="1" destOrd="0" parTransId="{421F714C-4D8A-4974-BB7D-7E21155DC2D4}" sibTransId="{8E71CE2F-AF73-41C1-98C3-B33824E84387}"/>
    <dgm:cxn modelId="{2AE92F26-A9B2-4681-B8AA-BFDDA5AAABC8}" type="presOf" srcId="{D60F8BA7-C3FD-426E-913A-225E70B3215D}" destId="{50255418-9753-4FA6-A56E-0635ABD0687A}" srcOrd="0" destOrd="0" presId="urn:microsoft.com/office/officeart/2018/2/layout/IconLabelList"/>
    <dgm:cxn modelId="{6DF3FB30-C466-4D62-801F-2177132C6547}" srcId="{4E0A7DD3-555C-44BE-9F67-17874CEDF79E}" destId="{D60F8BA7-C3FD-426E-913A-225E70B3215D}" srcOrd="2" destOrd="0" parTransId="{2E496B95-950B-43EC-AEC0-EE8D6E50C43D}" sibTransId="{4BB0C837-881B-4B64-9D1A-C524487E650E}"/>
    <dgm:cxn modelId="{0ED99834-CC85-42F3-AD48-BDEB1C1F44BC}" srcId="{4E0A7DD3-555C-44BE-9F67-17874CEDF79E}" destId="{968CEE08-E6C2-4E5F-8477-994C8AFF49E1}" srcOrd="3" destOrd="0" parTransId="{EA804397-3AF6-47FB-BFA1-CE4FBBDDD3D1}" sibTransId="{6622A8EA-5B2A-495D-8850-58D2B2356079}"/>
    <dgm:cxn modelId="{E085B272-36ED-462F-9E01-D87D35439511}" srcId="{4E0A7DD3-555C-44BE-9F67-17874CEDF79E}" destId="{B05AAA60-BABB-4413-BEDC-A381B2ED7A59}" srcOrd="6" destOrd="0" parTransId="{D3D9D706-44A8-4741-B94B-C2CA7FA48419}" sibTransId="{5AA3E545-FC51-4D7F-8FB2-7ABA89C6E4BE}"/>
    <dgm:cxn modelId="{675CFA7C-F9DA-4783-8CF5-226E277465F6}" type="presOf" srcId="{4D204B45-D4A2-43A6-82EC-AEB5CF4CD006}" destId="{90C0AF78-1F0B-497B-B4D6-7709DDF9CFB1}" srcOrd="0" destOrd="0" presId="urn:microsoft.com/office/officeart/2018/2/layout/IconLabelList"/>
    <dgm:cxn modelId="{B5A55F84-4DF0-4DED-88B8-219538ED9715}" type="presOf" srcId="{968CEE08-E6C2-4E5F-8477-994C8AFF49E1}" destId="{52EBA86F-9C08-4D1A-813E-1AD52484B402}" srcOrd="0" destOrd="0" presId="urn:microsoft.com/office/officeart/2018/2/layout/IconLabelList"/>
    <dgm:cxn modelId="{6C675AB2-C654-43AE-A041-F6087B3E3295}" srcId="{4E0A7DD3-555C-44BE-9F67-17874CEDF79E}" destId="{9A44F43B-FEE1-4281-9F8B-CF78B1CEBBFE}" srcOrd="4" destOrd="0" parTransId="{7E1153A1-4574-4300-B0B7-8B5BEEE50D42}" sibTransId="{EA323CF0-E618-42EB-B337-30FE3FBE1E68}"/>
    <dgm:cxn modelId="{9506ACBD-8042-4476-9703-C7FC22915B05}" type="presOf" srcId="{9A44F43B-FEE1-4281-9F8B-CF78B1CEBBFE}" destId="{90F67C05-CD12-4D4C-8D13-8C8C880C0A97}" srcOrd="0" destOrd="0" presId="urn:microsoft.com/office/officeart/2018/2/layout/IconLabelList"/>
    <dgm:cxn modelId="{C858F5CE-A645-4337-8BD3-9AEF742038C0}" type="presOf" srcId="{B05AAA60-BABB-4413-BEDC-A381B2ED7A59}" destId="{EEA110FB-4F2A-40B6-A68D-6C07118DC34A}" srcOrd="0" destOrd="0" presId="urn:microsoft.com/office/officeart/2018/2/layout/IconLabelList"/>
    <dgm:cxn modelId="{978221EB-DB8E-4702-957D-5B1217E560FC}" type="presOf" srcId="{C416A8AD-97E2-4C83-85E2-A6CE8C24BE29}" destId="{24F6309A-A673-4E85-A247-91BCBF72ECEB}" srcOrd="0" destOrd="0" presId="urn:microsoft.com/office/officeart/2018/2/layout/IconLabelList"/>
    <dgm:cxn modelId="{3C6006F5-BF27-40AC-A345-8012BAD823E8}" type="presOf" srcId="{4E0A7DD3-555C-44BE-9F67-17874CEDF79E}" destId="{5018EB8C-3E87-4EFD-8F81-7B93299E7915}" srcOrd="0" destOrd="0" presId="urn:microsoft.com/office/officeart/2018/2/layout/IconLabelList"/>
    <dgm:cxn modelId="{F6FA10BE-0DDD-4E0C-8DD5-0F3ED8257F46}" type="presParOf" srcId="{5018EB8C-3E87-4EFD-8F81-7B93299E7915}" destId="{B6B6F511-3DF8-425E-8A85-FF916A7B554A}" srcOrd="0" destOrd="0" presId="urn:microsoft.com/office/officeart/2018/2/layout/IconLabelList"/>
    <dgm:cxn modelId="{E202B252-B84E-4190-9FC1-553E31E98ED8}" type="presParOf" srcId="{B6B6F511-3DF8-425E-8A85-FF916A7B554A}" destId="{C1367FA3-7E6A-4ED8-B8EA-58681D7DACE4}" srcOrd="0" destOrd="0" presId="urn:microsoft.com/office/officeart/2018/2/layout/IconLabelList"/>
    <dgm:cxn modelId="{0971C07A-CDA5-4533-86DD-26F40ABEDBE0}" type="presParOf" srcId="{B6B6F511-3DF8-425E-8A85-FF916A7B554A}" destId="{9BF8FA49-200D-424A-BF83-61C32DAD87A1}" srcOrd="1" destOrd="0" presId="urn:microsoft.com/office/officeart/2018/2/layout/IconLabelList"/>
    <dgm:cxn modelId="{3B65B276-A3E3-4C77-A6EA-45F2594A966C}" type="presParOf" srcId="{B6B6F511-3DF8-425E-8A85-FF916A7B554A}" destId="{E6A6C45A-DAC0-42B0-AB96-473BEE94B19C}" srcOrd="2" destOrd="0" presId="urn:microsoft.com/office/officeart/2018/2/layout/IconLabelList"/>
    <dgm:cxn modelId="{2C2DF53C-8E71-4D1E-83AF-155C921B27AF}" type="presParOf" srcId="{5018EB8C-3E87-4EFD-8F81-7B93299E7915}" destId="{A2F240B3-2924-4C96-A50C-2E27FE4795BE}" srcOrd="1" destOrd="0" presId="urn:microsoft.com/office/officeart/2018/2/layout/IconLabelList"/>
    <dgm:cxn modelId="{01A3EA93-8F14-4ADC-9FB2-577C3CDD349A}" type="presParOf" srcId="{5018EB8C-3E87-4EFD-8F81-7B93299E7915}" destId="{782C0882-9FBF-49CB-A3AF-E87156232AA2}" srcOrd="2" destOrd="0" presId="urn:microsoft.com/office/officeart/2018/2/layout/IconLabelList"/>
    <dgm:cxn modelId="{2C8D698E-ED17-4CC3-AB2F-74697470E56D}" type="presParOf" srcId="{782C0882-9FBF-49CB-A3AF-E87156232AA2}" destId="{E7FD4CD9-D6F0-4A71-BD08-CDCE20EB0061}" srcOrd="0" destOrd="0" presId="urn:microsoft.com/office/officeart/2018/2/layout/IconLabelList"/>
    <dgm:cxn modelId="{3C20AC9F-5D8F-4911-A933-6510BCA54265}" type="presParOf" srcId="{782C0882-9FBF-49CB-A3AF-E87156232AA2}" destId="{4C613B85-3AC6-4DFD-ACE9-D2F2762FD90B}" srcOrd="1" destOrd="0" presId="urn:microsoft.com/office/officeart/2018/2/layout/IconLabelList"/>
    <dgm:cxn modelId="{CF78ED1C-5CBE-4B75-98A8-BE442C80A69A}" type="presParOf" srcId="{782C0882-9FBF-49CB-A3AF-E87156232AA2}" destId="{24F6309A-A673-4E85-A247-91BCBF72ECEB}" srcOrd="2" destOrd="0" presId="urn:microsoft.com/office/officeart/2018/2/layout/IconLabelList"/>
    <dgm:cxn modelId="{B5CFB16B-C371-4955-BF19-18E13E93A715}" type="presParOf" srcId="{5018EB8C-3E87-4EFD-8F81-7B93299E7915}" destId="{375B6F16-A3DA-4F02-90BE-80593F124FC8}" srcOrd="3" destOrd="0" presId="urn:microsoft.com/office/officeart/2018/2/layout/IconLabelList"/>
    <dgm:cxn modelId="{6627DA15-D90D-48A7-B5AA-10638F3DDAD5}" type="presParOf" srcId="{5018EB8C-3E87-4EFD-8F81-7B93299E7915}" destId="{8283EB04-3AA3-4C2A-9733-47059E92682D}" srcOrd="4" destOrd="0" presId="urn:microsoft.com/office/officeart/2018/2/layout/IconLabelList"/>
    <dgm:cxn modelId="{678EFFB6-9287-45DE-9C3F-74058EA09182}" type="presParOf" srcId="{8283EB04-3AA3-4C2A-9733-47059E92682D}" destId="{638ED259-5906-48DB-8187-C4CD4BFE5656}" srcOrd="0" destOrd="0" presId="urn:microsoft.com/office/officeart/2018/2/layout/IconLabelList"/>
    <dgm:cxn modelId="{58CA6A53-4A14-473B-8EBD-990F4F628354}" type="presParOf" srcId="{8283EB04-3AA3-4C2A-9733-47059E92682D}" destId="{A64779C7-75B5-41BE-9FB3-2EE727712CB1}" srcOrd="1" destOrd="0" presId="urn:microsoft.com/office/officeart/2018/2/layout/IconLabelList"/>
    <dgm:cxn modelId="{10A60477-E463-45DC-9B36-92B2AF7CFF2E}" type="presParOf" srcId="{8283EB04-3AA3-4C2A-9733-47059E92682D}" destId="{50255418-9753-4FA6-A56E-0635ABD0687A}" srcOrd="2" destOrd="0" presId="urn:microsoft.com/office/officeart/2018/2/layout/IconLabelList"/>
    <dgm:cxn modelId="{062254F5-938C-488B-AC3D-7A9BFA5FE74A}" type="presParOf" srcId="{5018EB8C-3E87-4EFD-8F81-7B93299E7915}" destId="{A05E6BA4-2E97-4B57-B8F4-01982A54820E}" srcOrd="5" destOrd="0" presId="urn:microsoft.com/office/officeart/2018/2/layout/IconLabelList"/>
    <dgm:cxn modelId="{8B727614-4C6F-4C89-8350-9C04585E14E2}" type="presParOf" srcId="{5018EB8C-3E87-4EFD-8F81-7B93299E7915}" destId="{0552CC28-F2FF-4DCE-9F6E-3BFD9EF31C78}" srcOrd="6" destOrd="0" presId="urn:microsoft.com/office/officeart/2018/2/layout/IconLabelList"/>
    <dgm:cxn modelId="{1DD98D17-AE8D-4470-BF7C-DC8D9A4CB3EF}" type="presParOf" srcId="{0552CC28-F2FF-4DCE-9F6E-3BFD9EF31C78}" destId="{7AACBD8A-695C-488A-9BD8-3EFF5D8DDB8C}" srcOrd="0" destOrd="0" presId="urn:microsoft.com/office/officeart/2018/2/layout/IconLabelList"/>
    <dgm:cxn modelId="{821BB084-FAEF-4C42-9663-F56608CAB3C8}" type="presParOf" srcId="{0552CC28-F2FF-4DCE-9F6E-3BFD9EF31C78}" destId="{2A76937C-0D90-46CD-866B-22C9EB69A23F}" srcOrd="1" destOrd="0" presId="urn:microsoft.com/office/officeart/2018/2/layout/IconLabelList"/>
    <dgm:cxn modelId="{8BAB6723-AB2D-4E50-98A6-7BF8059CAAED}" type="presParOf" srcId="{0552CC28-F2FF-4DCE-9F6E-3BFD9EF31C78}" destId="{52EBA86F-9C08-4D1A-813E-1AD52484B402}" srcOrd="2" destOrd="0" presId="urn:microsoft.com/office/officeart/2018/2/layout/IconLabelList"/>
    <dgm:cxn modelId="{69FFFB03-CECA-46A9-A5B6-874BDF10B885}" type="presParOf" srcId="{5018EB8C-3E87-4EFD-8F81-7B93299E7915}" destId="{5B2D29F0-F312-4ED5-877E-9BDCBC479C49}" srcOrd="7" destOrd="0" presId="urn:microsoft.com/office/officeart/2018/2/layout/IconLabelList"/>
    <dgm:cxn modelId="{8DBADA76-14E1-4234-892D-16BA1C09B0B2}" type="presParOf" srcId="{5018EB8C-3E87-4EFD-8F81-7B93299E7915}" destId="{33D4F6CF-C04E-42F8-BAFC-ACE12749F43D}" srcOrd="8" destOrd="0" presId="urn:microsoft.com/office/officeart/2018/2/layout/IconLabelList"/>
    <dgm:cxn modelId="{A82CE672-3157-4E48-8AB7-C1ED81ADD0B2}" type="presParOf" srcId="{33D4F6CF-C04E-42F8-BAFC-ACE12749F43D}" destId="{1F56DDDF-2218-46B4-B0B8-5CCDF141D4EB}" srcOrd="0" destOrd="0" presId="urn:microsoft.com/office/officeart/2018/2/layout/IconLabelList"/>
    <dgm:cxn modelId="{0AF2B1C7-D0B5-4F3C-8B61-44DF0AA6F64C}" type="presParOf" srcId="{33D4F6CF-C04E-42F8-BAFC-ACE12749F43D}" destId="{AF0F7770-E3D6-48D1-A9D6-5251D5491689}" srcOrd="1" destOrd="0" presId="urn:microsoft.com/office/officeart/2018/2/layout/IconLabelList"/>
    <dgm:cxn modelId="{0CD95882-D94F-45EA-BE58-F063B7C684B7}" type="presParOf" srcId="{33D4F6CF-C04E-42F8-BAFC-ACE12749F43D}" destId="{90F67C05-CD12-4D4C-8D13-8C8C880C0A97}" srcOrd="2" destOrd="0" presId="urn:microsoft.com/office/officeart/2018/2/layout/IconLabelList"/>
    <dgm:cxn modelId="{81CF528D-AC9E-4861-88E5-752BF2821BEB}" type="presParOf" srcId="{5018EB8C-3E87-4EFD-8F81-7B93299E7915}" destId="{2BA7534D-A4B5-4CEE-8ED6-121C3335F632}" srcOrd="9" destOrd="0" presId="urn:microsoft.com/office/officeart/2018/2/layout/IconLabelList"/>
    <dgm:cxn modelId="{FFDEAC1C-2E8F-42AA-B39C-A701F096839D}" type="presParOf" srcId="{5018EB8C-3E87-4EFD-8F81-7B93299E7915}" destId="{1C4C2F97-A8B3-4339-BFB0-3BB1DC8902B5}" srcOrd="10" destOrd="0" presId="urn:microsoft.com/office/officeart/2018/2/layout/IconLabelList"/>
    <dgm:cxn modelId="{A85723E1-940C-4B11-A285-25BA74C60F9A}" type="presParOf" srcId="{1C4C2F97-A8B3-4339-BFB0-3BB1DC8902B5}" destId="{9F3D63F3-D22A-46AD-BA78-60F2E26E7E71}" srcOrd="0" destOrd="0" presId="urn:microsoft.com/office/officeart/2018/2/layout/IconLabelList"/>
    <dgm:cxn modelId="{C81D0691-6A2F-4571-8BD7-2F33ECE91601}" type="presParOf" srcId="{1C4C2F97-A8B3-4339-BFB0-3BB1DC8902B5}" destId="{11073922-2428-4ADA-80B4-208000D8191B}" srcOrd="1" destOrd="0" presId="urn:microsoft.com/office/officeart/2018/2/layout/IconLabelList"/>
    <dgm:cxn modelId="{AD2F7015-C0D1-4586-82C7-36FA4A7F8E50}" type="presParOf" srcId="{1C4C2F97-A8B3-4339-BFB0-3BB1DC8902B5}" destId="{90C0AF78-1F0B-497B-B4D6-7709DDF9CFB1}" srcOrd="2" destOrd="0" presId="urn:microsoft.com/office/officeart/2018/2/layout/IconLabelList"/>
    <dgm:cxn modelId="{328A9B9C-F7DD-45D4-8F93-9186ADB13D34}" type="presParOf" srcId="{5018EB8C-3E87-4EFD-8F81-7B93299E7915}" destId="{68744C3E-990A-4C97-BA53-519E252E8AE6}" srcOrd="11" destOrd="0" presId="urn:microsoft.com/office/officeart/2018/2/layout/IconLabelList"/>
    <dgm:cxn modelId="{5C3DFE5E-59BC-4938-BB1C-C901F3CEFF90}" type="presParOf" srcId="{5018EB8C-3E87-4EFD-8F81-7B93299E7915}" destId="{F5CAE089-9413-4371-BE9F-1747E91B297C}" srcOrd="12" destOrd="0" presId="urn:microsoft.com/office/officeart/2018/2/layout/IconLabelList"/>
    <dgm:cxn modelId="{7FC609A2-E81F-4502-A77B-FF39E86F545F}" type="presParOf" srcId="{F5CAE089-9413-4371-BE9F-1747E91B297C}" destId="{39B61C74-3A41-411E-906C-4959E924FC32}" srcOrd="0" destOrd="0" presId="urn:microsoft.com/office/officeart/2018/2/layout/IconLabelList"/>
    <dgm:cxn modelId="{3CD052FB-59DD-4D79-AF62-5A4025252912}" type="presParOf" srcId="{F5CAE089-9413-4371-BE9F-1747E91B297C}" destId="{EFA4137F-D778-4E64-B4B5-E3512C2DFBB2}" srcOrd="1" destOrd="0" presId="urn:microsoft.com/office/officeart/2018/2/layout/IconLabelList"/>
    <dgm:cxn modelId="{CCB053BD-B56C-475B-B10C-991771C24CE2}" type="presParOf" srcId="{F5CAE089-9413-4371-BE9F-1747E91B297C}" destId="{EEA110FB-4F2A-40B6-A68D-6C07118DC34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0A7DD3-555C-44BE-9F67-17874CEDF79E}" type="doc">
      <dgm:prSet loTypeId="urn:microsoft.com/office/officeart/2018/5/layout/IconLeaf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55227FD-042C-41E7-92EB-AB6ADC0CE9EC}">
      <dgm:prSet/>
      <dgm:spPr/>
      <dgm:t>
        <a:bodyPr/>
        <a:lstStyle/>
        <a:p>
          <a:pPr>
            <a:lnSpc>
              <a:spcPct val="100000"/>
            </a:lnSpc>
            <a:defRPr cap="all"/>
          </a:pPr>
          <a:r>
            <a:rPr lang="en-GB"/>
            <a:t>Videos</a:t>
          </a:r>
          <a:endParaRPr lang="en-US"/>
        </a:p>
      </dgm:t>
    </dgm:pt>
    <dgm:pt modelId="{E69AB985-FB49-41F1-A70B-9DFF0B1B3148}" type="parTrans" cxnId="{C7E5B20C-BB67-4A81-BF01-6AE9B82BDCD0}">
      <dgm:prSet/>
      <dgm:spPr/>
      <dgm:t>
        <a:bodyPr/>
        <a:lstStyle/>
        <a:p>
          <a:endParaRPr lang="en-US"/>
        </a:p>
      </dgm:t>
    </dgm:pt>
    <dgm:pt modelId="{45BE2557-FFAA-4176-9B23-F4CECE36F979}" type="sibTrans" cxnId="{C7E5B20C-BB67-4A81-BF01-6AE9B82BDCD0}">
      <dgm:prSet/>
      <dgm:spPr/>
      <dgm:t>
        <a:bodyPr/>
        <a:lstStyle/>
        <a:p>
          <a:endParaRPr lang="en-US"/>
        </a:p>
      </dgm:t>
    </dgm:pt>
    <dgm:pt modelId="{C416A8AD-97E2-4C83-85E2-A6CE8C24BE29}">
      <dgm:prSet/>
      <dgm:spPr/>
      <dgm:t>
        <a:bodyPr/>
        <a:lstStyle/>
        <a:p>
          <a:pPr>
            <a:lnSpc>
              <a:spcPct val="100000"/>
            </a:lnSpc>
            <a:defRPr cap="all"/>
          </a:pPr>
          <a:r>
            <a:rPr lang="en-GB"/>
            <a:t>DVD</a:t>
          </a:r>
          <a:endParaRPr lang="en-US"/>
        </a:p>
      </dgm:t>
    </dgm:pt>
    <dgm:pt modelId="{421F714C-4D8A-4974-BB7D-7E21155DC2D4}" type="parTrans" cxnId="{2F72F41F-CF96-4889-9535-CFC0AB19E86E}">
      <dgm:prSet/>
      <dgm:spPr/>
      <dgm:t>
        <a:bodyPr/>
        <a:lstStyle/>
        <a:p>
          <a:endParaRPr lang="en-US"/>
        </a:p>
      </dgm:t>
    </dgm:pt>
    <dgm:pt modelId="{8E71CE2F-AF73-41C1-98C3-B33824E84387}" type="sibTrans" cxnId="{2F72F41F-CF96-4889-9535-CFC0AB19E86E}">
      <dgm:prSet/>
      <dgm:spPr/>
      <dgm:t>
        <a:bodyPr/>
        <a:lstStyle/>
        <a:p>
          <a:endParaRPr lang="en-US"/>
        </a:p>
      </dgm:t>
    </dgm:pt>
    <dgm:pt modelId="{AFED9185-27A0-4126-9A91-CA5BAB015C7F}" type="pres">
      <dgm:prSet presAssocID="{4E0A7DD3-555C-44BE-9F67-17874CEDF79E}" presName="root" presStyleCnt="0">
        <dgm:presLayoutVars>
          <dgm:dir/>
          <dgm:resizeHandles val="exact"/>
        </dgm:presLayoutVars>
      </dgm:prSet>
      <dgm:spPr/>
    </dgm:pt>
    <dgm:pt modelId="{2D82A523-15F5-4DEC-857F-09737A59B10E}" type="pres">
      <dgm:prSet presAssocID="{F55227FD-042C-41E7-92EB-AB6ADC0CE9EC}" presName="compNode" presStyleCnt="0"/>
      <dgm:spPr/>
    </dgm:pt>
    <dgm:pt modelId="{92967B83-75FE-4B1B-8D97-87C0DA7AA8A7}" type="pres">
      <dgm:prSet presAssocID="{F55227FD-042C-41E7-92EB-AB6ADC0CE9EC}" presName="iconBgRect" presStyleLbl="bgShp" presStyleIdx="0" presStyleCnt="2"/>
      <dgm:spPr>
        <a:prstGeom prst="round2DiagRect">
          <a:avLst>
            <a:gd name="adj1" fmla="val 29727"/>
            <a:gd name="adj2" fmla="val 0"/>
          </a:avLst>
        </a:prstGeom>
      </dgm:spPr>
    </dgm:pt>
    <dgm:pt modelId="{E26B3E89-6DF5-4A1C-8BED-62E33FADCE34}" type="pres">
      <dgm:prSet presAssocID="{F55227FD-042C-41E7-92EB-AB6ADC0CE9E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29A5D66C-B059-410C-A61C-75860673522D}" type="pres">
      <dgm:prSet presAssocID="{F55227FD-042C-41E7-92EB-AB6ADC0CE9EC}" presName="spaceRect" presStyleCnt="0"/>
      <dgm:spPr/>
    </dgm:pt>
    <dgm:pt modelId="{80EAE032-A440-40F4-8649-17CF437FA41B}" type="pres">
      <dgm:prSet presAssocID="{F55227FD-042C-41E7-92EB-AB6ADC0CE9EC}" presName="textRect" presStyleLbl="revTx" presStyleIdx="0" presStyleCnt="2">
        <dgm:presLayoutVars>
          <dgm:chMax val="1"/>
          <dgm:chPref val="1"/>
        </dgm:presLayoutVars>
      </dgm:prSet>
      <dgm:spPr/>
    </dgm:pt>
    <dgm:pt modelId="{4EBC42A1-B713-40E5-8DD3-8116848A8BDC}" type="pres">
      <dgm:prSet presAssocID="{45BE2557-FFAA-4176-9B23-F4CECE36F979}" presName="sibTrans" presStyleCnt="0"/>
      <dgm:spPr/>
    </dgm:pt>
    <dgm:pt modelId="{81EE6524-0EDF-4ACF-912E-EFDD1BA66CA0}" type="pres">
      <dgm:prSet presAssocID="{C416A8AD-97E2-4C83-85E2-A6CE8C24BE29}" presName="compNode" presStyleCnt="0"/>
      <dgm:spPr/>
    </dgm:pt>
    <dgm:pt modelId="{42BDCCB1-DE14-49DA-B637-6D3D6AE46873}" type="pres">
      <dgm:prSet presAssocID="{C416A8AD-97E2-4C83-85E2-A6CE8C24BE29}" presName="iconBgRect" presStyleLbl="bgShp" presStyleIdx="1" presStyleCnt="2"/>
      <dgm:spPr>
        <a:prstGeom prst="round2DiagRect">
          <a:avLst>
            <a:gd name="adj1" fmla="val 29727"/>
            <a:gd name="adj2" fmla="val 0"/>
          </a:avLst>
        </a:prstGeom>
      </dgm:spPr>
    </dgm:pt>
    <dgm:pt modelId="{EB9CCC89-B062-4B54-AB18-921715D91A83}" type="pres">
      <dgm:prSet presAssocID="{C416A8AD-97E2-4C83-85E2-A6CE8C24BE2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VD player"/>
        </a:ext>
      </dgm:extLst>
    </dgm:pt>
    <dgm:pt modelId="{705BE440-5E31-4C79-900F-76E527BE7F3F}" type="pres">
      <dgm:prSet presAssocID="{C416A8AD-97E2-4C83-85E2-A6CE8C24BE29}" presName="spaceRect" presStyleCnt="0"/>
      <dgm:spPr/>
    </dgm:pt>
    <dgm:pt modelId="{07577DB4-15FD-4326-A997-787C4A2E8B24}" type="pres">
      <dgm:prSet presAssocID="{C416A8AD-97E2-4C83-85E2-A6CE8C24BE29}" presName="textRect" presStyleLbl="revTx" presStyleIdx="1" presStyleCnt="2">
        <dgm:presLayoutVars>
          <dgm:chMax val="1"/>
          <dgm:chPref val="1"/>
        </dgm:presLayoutVars>
      </dgm:prSet>
      <dgm:spPr/>
    </dgm:pt>
  </dgm:ptLst>
  <dgm:cxnLst>
    <dgm:cxn modelId="{C7E5B20C-BB67-4A81-BF01-6AE9B82BDCD0}" srcId="{4E0A7DD3-555C-44BE-9F67-17874CEDF79E}" destId="{F55227FD-042C-41E7-92EB-AB6ADC0CE9EC}" srcOrd="0" destOrd="0" parTransId="{E69AB985-FB49-41F1-A70B-9DFF0B1B3148}" sibTransId="{45BE2557-FFAA-4176-9B23-F4CECE36F979}"/>
    <dgm:cxn modelId="{2F72F41F-CF96-4889-9535-CFC0AB19E86E}" srcId="{4E0A7DD3-555C-44BE-9F67-17874CEDF79E}" destId="{C416A8AD-97E2-4C83-85E2-A6CE8C24BE29}" srcOrd="1" destOrd="0" parTransId="{421F714C-4D8A-4974-BB7D-7E21155DC2D4}" sibTransId="{8E71CE2F-AF73-41C1-98C3-B33824E84387}"/>
    <dgm:cxn modelId="{5B974C21-0860-449B-BA13-30F243CABFF5}" type="presOf" srcId="{4E0A7DD3-555C-44BE-9F67-17874CEDF79E}" destId="{AFED9185-27A0-4126-9A91-CA5BAB015C7F}" srcOrd="0" destOrd="0" presId="urn:microsoft.com/office/officeart/2018/5/layout/IconLeafLabelList"/>
    <dgm:cxn modelId="{EB823288-5A38-4B99-8039-5A314D49E6FD}" type="presOf" srcId="{C416A8AD-97E2-4C83-85E2-A6CE8C24BE29}" destId="{07577DB4-15FD-4326-A997-787C4A2E8B24}" srcOrd="0" destOrd="0" presId="urn:microsoft.com/office/officeart/2018/5/layout/IconLeafLabelList"/>
    <dgm:cxn modelId="{405C21BC-F3CC-47CD-8293-410C871526E2}" type="presOf" srcId="{F55227FD-042C-41E7-92EB-AB6ADC0CE9EC}" destId="{80EAE032-A440-40F4-8649-17CF437FA41B}" srcOrd="0" destOrd="0" presId="urn:microsoft.com/office/officeart/2018/5/layout/IconLeafLabelList"/>
    <dgm:cxn modelId="{3252B1EB-1C94-4624-9803-04F6B57D299D}" type="presParOf" srcId="{AFED9185-27A0-4126-9A91-CA5BAB015C7F}" destId="{2D82A523-15F5-4DEC-857F-09737A59B10E}" srcOrd="0" destOrd="0" presId="urn:microsoft.com/office/officeart/2018/5/layout/IconLeafLabelList"/>
    <dgm:cxn modelId="{4C682FE1-B31D-4AF1-96BE-5949EF5A9A1B}" type="presParOf" srcId="{2D82A523-15F5-4DEC-857F-09737A59B10E}" destId="{92967B83-75FE-4B1B-8D97-87C0DA7AA8A7}" srcOrd="0" destOrd="0" presId="urn:microsoft.com/office/officeart/2018/5/layout/IconLeafLabelList"/>
    <dgm:cxn modelId="{0C83C3A8-BE3F-417C-9881-9F7E83379724}" type="presParOf" srcId="{2D82A523-15F5-4DEC-857F-09737A59B10E}" destId="{E26B3E89-6DF5-4A1C-8BED-62E33FADCE34}" srcOrd="1" destOrd="0" presId="urn:microsoft.com/office/officeart/2018/5/layout/IconLeafLabelList"/>
    <dgm:cxn modelId="{AF4F9310-FF70-4900-A5D6-1874FD9D4376}" type="presParOf" srcId="{2D82A523-15F5-4DEC-857F-09737A59B10E}" destId="{29A5D66C-B059-410C-A61C-75860673522D}" srcOrd="2" destOrd="0" presId="urn:microsoft.com/office/officeart/2018/5/layout/IconLeafLabelList"/>
    <dgm:cxn modelId="{CCB3D05B-ABAE-442F-AA5A-5D09220E22EF}" type="presParOf" srcId="{2D82A523-15F5-4DEC-857F-09737A59B10E}" destId="{80EAE032-A440-40F4-8649-17CF437FA41B}" srcOrd="3" destOrd="0" presId="urn:microsoft.com/office/officeart/2018/5/layout/IconLeafLabelList"/>
    <dgm:cxn modelId="{41401A7E-F5BC-443A-86FA-8A8567259D23}" type="presParOf" srcId="{AFED9185-27A0-4126-9A91-CA5BAB015C7F}" destId="{4EBC42A1-B713-40E5-8DD3-8116848A8BDC}" srcOrd="1" destOrd="0" presId="urn:microsoft.com/office/officeart/2018/5/layout/IconLeafLabelList"/>
    <dgm:cxn modelId="{907A8841-B223-4510-9150-57769FB4C5AC}" type="presParOf" srcId="{AFED9185-27A0-4126-9A91-CA5BAB015C7F}" destId="{81EE6524-0EDF-4ACF-912E-EFDD1BA66CA0}" srcOrd="2" destOrd="0" presId="urn:microsoft.com/office/officeart/2018/5/layout/IconLeafLabelList"/>
    <dgm:cxn modelId="{143B6972-8C94-47A5-B195-B850A266AC83}" type="presParOf" srcId="{81EE6524-0EDF-4ACF-912E-EFDD1BA66CA0}" destId="{42BDCCB1-DE14-49DA-B637-6D3D6AE46873}" srcOrd="0" destOrd="0" presId="urn:microsoft.com/office/officeart/2018/5/layout/IconLeafLabelList"/>
    <dgm:cxn modelId="{95B619FE-9DB0-4802-A495-E1C22229D8F6}" type="presParOf" srcId="{81EE6524-0EDF-4ACF-912E-EFDD1BA66CA0}" destId="{EB9CCC89-B062-4B54-AB18-921715D91A83}" srcOrd="1" destOrd="0" presId="urn:microsoft.com/office/officeart/2018/5/layout/IconLeafLabelList"/>
    <dgm:cxn modelId="{65DAFB86-E7FC-499E-BE84-4DF1592FAF54}" type="presParOf" srcId="{81EE6524-0EDF-4ACF-912E-EFDD1BA66CA0}" destId="{705BE440-5E31-4C79-900F-76E527BE7F3F}" srcOrd="2" destOrd="0" presId="urn:microsoft.com/office/officeart/2018/5/layout/IconLeafLabelList"/>
    <dgm:cxn modelId="{A3C656EB-CA59-4913-AC3B-7B3EAB43C28F}" type="presParOf" srcId="{81EE6524-0EDF-4ACF-912E-EFDD1BA66CA0}" destId="{07577DB4-15FD-4326-A997-787C4A2E8B24}"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0A7DD3-555C-44BE-9F67-17874CEDF79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55227FD-042C-41E7-92EB-AB6ADC0CE9EC}">
      <dgm:prSet/>
      <dgm:spPr/>
      <dgm:t>
        <a:bodyPr/>
        <a:lstStyle/>
        <a:p>
          <a:r>
            <a:rPr lang="en-GB" dirty="0"/>
            <a:t>Headlines</a:t>
          </a:r>
          <a:endParaRPr lang="en-US" dirty="0"/>
        </a:p>
      </dgm:t>
    </dgm:pt>
    <dgm:pt modelId="{E69AB985-FB49-41F1-A70B-9DFF0B1B3148}" type="parTrans" cxnId="{C7E5B20C-BB67-4A81-BF01-6AE9B82BDCD0}">
      <dgm:prSet/>
      <dgm:spPr/>
      <dgm:t>
        <a:bodyPr/>
        <a:lstStyle/>
        <a:p>
          <a:endParaRPr lang="en-US"/>
        </a:p>
      </dgm:t>
    </dgm:pt>
    <dgm:pt modelId="{45BE2557-FFAA-4176-9B23-F4CECE36F979}" type="sibTrans" cxnId="{C7E5B20C-BB67-4A81-BF01-6AE9B82BDCD0}">
      <dgm:prSet/>
      <dgm:spPr/>
      <dgm:t>
        <a:bodyPr/>
        <a:lstStyle/>
        <a:p>
          <a:endParaRPr lang="en-US"/>
        </a:p>
      </dgm:t>
    </dgm:pt>
    <dgm:pt modelId="{C416A8AD-97E2-4C83-85E2-A6CE8C24BE29}">
      <dgm:prSet/>
      <dgm:spPr/>
      <dgm:t>
        <a:bodyPr/>
        <a:lstStyle/>
        <a:p>
          <a:r>
            <a:rPr lang="en-GB" dirty="0"/>
            <a:t>Typeface</a:t>
          </a:r>
          <a:endParaRPr lang="en-US" dirty="0"/>
        </a:p>
      </dgm:t>
    </dgm:pt>
    <dgm:pt modelId="{421F714C-4D8A-4974-BB7D-7E21155DC2D4}" type="parTrans" cxnId="{2F72F41F-CF96-4889-9535-CFC0AB19E86E}">
      <dgm:prSet/>
      <dgm:spPr/>
      <dgm:t>
        <a:bodyPr/>
        <a:lstStyle/>
        <a:p>
          <a:endParaRPr lang="en-US"/>
        </a:p>
      </dgm:t>
    </dgm:pt>
    <dgm:pt modelId="{8E71CE2F-AF73-41C1-98C3-B33824E84387}" type="sibTrans" cxnId="{2F72F41F-CF96-4889-9535-CFC0AB19E86E}">
      <dgm:prSet/>
      <dgm:spPr/>
      <dgm:t>
        <a:bodyPr/>
        <a:lstStyle/>
        <a:p>
          <a:endParaRPr lang="en-US"/>
        </a:p>
      </dgm:t>
    </dgm:pt>
    <dgm:pt modelId="{D60F8BA7-C3FD-426E-913A-225E70B3215D}">
      <dgm:prSet/>
      <dgm:spPr/>
      <dgm:t>
        <a:bodyPr/>
        <a:lstStyle/>
        <a:p>
          <a:r>
            <a:rPr lang="en-GB" dirty="0"/>
            <a:t>Images</a:t>
          </a:r>
          <a:endParaRPr lang="en-US" dirty="0"/>
        </a:p>
      </dgm:t>
    </dgm:pt>
    <dgm:pt modelId="{2E496B95-950B-43EC-AEC0-EE8D6E50C43D}" type="parTrans" cxnId="{6DF3FB30-C466-4D62-801F-2177132C6547}">
      <dgm:prSet/>
      <dgm:spPr/>
      <dgm:t>
        <a:bodyPr/>
        <a:lstStyle/>
        <a:p>
          <a:endParaRPr lang="en-US"/>
        </a:p>
      </dgm:t>
    </dgm:pt>
    <dgm:pt modelId="{4BB0C837-881B-4B64-9D1A-C524487E650E}" type="sibTrans" cxnId="{6DF3FB30-C466-4D62-801F-2177132C6547}">
      <dgm:prSet/>
      <dgm:spPr/>
      <dgm:t>
        <a:bodyPr/>
        <a:lstStyle/>
        <a:p>
          <a:endParaRPr lang="en-US"/>
        </a:p>
      </dgm:t>
    </dgm:pt>
    <dgm:pt modelId="{968CEE08-E6C2-4E5F-8477-994C8AFF49E1}">
      <dgm:prSet/>
      <dgm:spPr/>
      <dgm:t>
        <a:bodyPr/>
        <a:lstStyle/>
        <a:p>
          <a:r>
            <a:rPr lang="en-GB" dirty="0"/>
            <a:t>Layout</a:t>
          </a:r>
          <a:endParaRPr lang="en-US" dirty="0"/>
        </a:p>
      </dgm:t>
    </dgm:pt>
    <dgm:pt modelId="{EA804397-3AF6-47FB-BFA1-CE4FBBDDD3D1}" type="parTrans" cxnId="{0ED99834-CC85-42F3-AD48-BDEB1C1F44BC}">
      <dgm:prSet/>
      <dgm:spPr/>
      <dgm:t>
        <a:bodyPr/>
        <a:lstStyle/>
        <a:p>
          <a:endParaRPr lang="en-US"/>
        </a:p>
      </dgm:t>
    </dgm:pt>
    <dgm:pt modelId="{6622A8EA-5B2A-495D-8850-58D2B2356079}" type="sibTrans" cxnId="{0ED99834-CC85-42F3-AD48-BDEB1C1F44BC}">
      <dgm:prSet/>
      <dgm:spPr/>
      <dgm:t>
        <a:bodyPr/>
        <a:lstStyle/>
        <a:p>
          <a:endParaRPr lang="en-US"/>
        </a:p>
      </dgm:t>
    </dgm:pt>
    <dgm:pt modelId="{9A44F43B-FEE1-4281-9F8B-CF78B1CEBBFE}">
      <dgm:prSet/>
      <dgm:spPr/>
      <dgm:t>
        <a:bodyPr/>
        <a:lstStyle/>
        <a:p>
          <a:r>
            <a:rPr lang="en-GB" dirty="0"/>
            <a:t>Adverts</a:t>
          </a:r>
          <a:endParaRPr lang="en-US" dirty="0"/>
        </a:p>
      </dgm:t>
    </dgm:pt>
    <dgm:pt modelId="{7E1153A1-4574-4300-B0B7-8B5BEEE50D42}" type="parTrans" cxnId="{6C675AB2-C654-43AE-A041-F6087B3E3295}">
      <dgm:prSet/>
      <dgm:spPr/>
      <dgm:t>
        <a:bodyPr/>
        <a:lstStyle/>
        <a:p>
          <a:endParaRPr lang="en-US"/>
        </a:p>
      </dgm:t>
    </dgm:pt>
    <dgm:pt modelId="{EA323CF0-E618-42EB-B337-30FE3FBE1E68}" type="sibTrans" cxnId="{6C675AB2-C654-43AE-A041-F6087B3E3295}">
      <dgm:prSet/>
      <dgm:spPr/>
      <dgm:t>
        <a:bodyPr/>
        <a:lstStyle/>
        <a:p>
          <a:endParaRPr lang="en-US"/>
        </a:p>
      </dgm:t>
    </dgm:pt>
    <dgm:pt modelId="{4D204B45-D4A2-43A6-82EC-AEB5CF4CD006}">
      <dgm:prSet/>
      <dgm:spPr/>
      <dgm:t>
        <a:bodyPr/>
        <a:lstStyle/>
        <a:p>
          <a:r>
            <a:rPr lang="en-US" dirty="0"/>
            <a:t>Columns</a:t>
          </a:r>
        </a:p>
      </dgm:t>
    </dgm:pt>
    <dgm:pt modelId="{6D0D0C53-3517-431C-9376-7560E3C6CE3D}" type="parTrans" cxnId="{2CE66D08-412A-4FEE-8F33-0FCB177CBFF3}">
      <dgm:prSet/>
      <dgm:spPr/>
      <dgm:t>
        <a:bodyPr/>
        <a:lstStyle/>
        <a:p>
          <a:endParaRPr lang="en-US"/>
        </a:p>
      </dgm:t>
    </dgm:pt>
    <dgm:pt modelId="{30E37D95-114D-4C79-B73E-CD994B8B97AF}" type="sibTrans" cxnId="{2CE66D08-412A-4FEE-8F33-0FCB177CBFF3}">
      <dgm:prSet/>
      <dgm:spPr/>
      <dgm:t>
        <a:bodyPr/>
        <a:lstStyle/>
        <a:p>
          <a:endParaRPr lang="en-US"/>
        </a:p>
      </dgm:t>
    </dgm:pt>
    <dgm:pt modelId="{4B308F97-FD24-4C69-AF44-04F2CC7D7550}" type="pres">
      <dgm:prSet presAssocID="{4E0A7DD3-555C-44BE-9F67-17874CEDF79E}" presName="linear" presStyleCnt="0">
        <dgm:presLayoutVars>
          <dgm:dir/>
          <dgm:animLvl val="lvl"/>
          <dgm:resizeHandles val="exact"/>
        </dgm:presLayoutVars>
      </dgm:prSet>
      <dgm:spPr/>
    </dgm:pt>
    <dgm:pt modelId="{FB12C409-346E-4D5C-BD9B-6E67C30491DB}" type="pres">
      <dgm:prSet presAssocID="{F55227FD-042C-41E7-92EB-AB6ADC0CE9EC}" presName="parentLin" presStyleCnt="0"/>
      <dgm:spPr/>
    </dgm:pt>
    <dgm:pt modelId="{E05665F1-8FB5-4274-ACFD-12903B70A731}" type="pres">
      <dgm:prSet presAssocID="{F55227FD-042C-41E7-92EB-AB6ADC0CE9EC}" presName="parentLeftMargin" presStyleLbl="node1" presStyleIdx="0" presStyleCnt="6"/>
      <dgm:spPr/>
    </dgm:pt>
    <dgm:pt modelId="{FAD29EFD-00C3-4584-BDBB-7F1D4B68B522}" type="pres">
      <dgm:prSet presAssocID="{F55227FD-042C-41E7-92EB-AB6ADC0CE9EC}" presName="parentText" presStyleLbl="node1" presStyleIdx="0" presStyleCnt="6">
        <dgm:presLayoutVars>
          <dgm:chMax val="0"/>
          <dgm:bulletEnabled val="1"/>
        </dgm:presLayoutVars>
      </dgm:prSet>
      <dgm:spPr/>
    </dgm:pt>
    <dgm:pt modelId="{68F235B2-4FD0-4550-BC8C-865657725018}" type="pres">
      <dgm:prSet presAssocID="{F55227FD-042C-41E7-92EB-AB6ADC0CE9EC}" presName="negativeSpace" presStyleCnt="0"/>
      <dgm:spPr/>
    </dgm:pt>
    <dgm:pt modelId="{9152B71D-571D-42D5-A186-75434C394DDE}" type="pres">
      <dgm:prSet presAssocID="{F55227FD-042C-41E7-92EB-AB6ADC0CE9EC}" presName="childText" presStyleLbl="conFgAcc1" presStyleIdx="0" presStyleCnt="6">
        <dgm:presLayoutVars>
          <dgm:bulletEnabled val="1"/>
        </dgm:presLayoutVars>
      </dgm:prSet>
      <dgm:spPr/>
    </dgm:pt>
    <dgm:pt modelId="{8167DE33-E321-4309-A09D-C26ADD3420AF}" type="pres">
      <dgm:prSet presAssocID="{45BE2557-FFAA-4176-9B23-F4CECE36F979}" presName="spaceBetweenRectangles" presStyleCnt="0"/>
      <dgm:spPr/>
    </dgm:pt>
    <dgm:pt modelId="{908FBAFB-52E0-4B54-9B24-122CED730ED1}" type="pres">
      <dgm:prSet presAssocID="{C416A8AD-97E2-4C83-85E2-A6CE8C24BE29}" presName="parentLin" presStyleCnt="0"/>
      <dgm:spPr/>
    </dgm:pt>
    <dgm:pt modelId="{0F286EFA-D339-4B16-A1F7-C5FCC5E67235}" type="pres">
      <dgm:prSet presAssocID="{C416A8AD-97E2-4C83-85E2-A6CE8C24BE29}" presName="parentLeftMargin" presStyleLbl="node1" presStyleIdx="0" presStyleCnt="6"/>
      <dgm:spPr/>
    </dgm:pt>
    <dgm:pt modelId="{8ADEAF7E-B731-4505-A4BC-62BA6509B146}" type="pres">
      <dgm:prSet presAssocID="{C416A8AD-97E2-4C83-85E2-A6CE8C24BE29}" presName="parentText" presStyleLbl="node1" presStyleIdx="1" presStyleCnt="6">
        <dgm:presLayoutVars>
          <dgm:chMax val="0"/>
          <dgm:bulletEnabled val="1"/>
        </dgm:presLayoutVars>
      </dgm:prSet>
      <dgm:spPr/>
    </dgm:pt>
    <dgm:pt modelId="{D03AD4EA-884B-4EA6-A19A-0A6164E9F38E}" type="pres">
      <dgm:prSet presAssocID="{C416A8AD-97E2-4C83-85E2-A6CE8C24BE29}" presName="negativeSpace" presStyleCnt="0"/>
      <dgm:spPr/>
    </dgm:pt>
    <dgm:pt modelId="{0F6AB945-DBDC-4606-9589-30E9E826B7F3}" type="pres">
      <dgm:prSet presAssocID="{C416A8AD-97E2-4C83-85E2-A6CE8C24BE29}" presName="childText" presStyleLbl="conFgAcc1" presStyleIdx="1" presStyleCnt="6">
        <dgm:presLayoutVars>
          <dgm:bulletEnabled val="1"/>
        </dgm:presLayoutVars>
      </dgm:prSet>
      <dgm:spPr/>
    </dgm:pt>
    <dgm:pt modelId="{FA425FE6-9FF2-408E-9676-F81F3FB8FF73}" type="pres">
      <dgm:prSet presAssocID="{8E71CE2F-AF73-41C1-98C3-B33824E84387}" presName="spaceBetweenRectangles" presStyleCnt="0"/>
      <dgm:spPr/>
    </dgm:pt>
    <dgm:pt modelId="{212234C3-F547-4A9D-9336-07FD5375DCA6}" type="pres">
      <dgm:prSet presAssocID="{D60F8BA7-C3FD-426E-913A-225E70B3215D}" presName="parentLin" presStyleCnt="0"/>
      <dgm:spPr/>
    </dgm:pt>
    <dgm:pt modelId="{E855703F-0924-419F-A43F-597B3CDA5615}" type="pres">
      <dgm:prSet presAssocID="{D60F8BA7-C3FD-426E-913A-225E70B3215D}" presName="parentLeftMargin" presStyleLbl="node1" presStyleIdx="1" presStyleCnt="6"/>
      <dgm:spPr/>
    </dgm:pt>
    <dgm:pt modelId="{962D1847-9417-432E-AF46-9B6A8E892D2E}" type="pres">
      <dgm:prSet presAssocID="{D60F8BA7-C3FD-426E-913A-225E70B3215D}" presName="parentText" presStyleLbl="node1" presStyleIdx="2" presStyleCnt="6">
        <dgm:presLayoutVars>
          <dgm:chMax val="0"/>
          <dgm:bulletEnabled val="1"/>
        </dgm:presLayoutVars>
      </dgm:prSet>
      <dgm:spPr/>
    </dgm:pt>
    <dgm:pt modelId="{7E414DF5-F089-4222-9DA1-CC46F514CC2D}" type="pres">
      <dgm:prSet presAssocID="{D60F8BA7-C3FD-426E-913A-225E70B3215D}" presName="negativeSpace" presStyleCnt="0"/>
      <dgm:spPr/>
    </dgm:pt>
    <dgm:pt modelId="{C70C9D63-DF04-419B-964F-0464AFB2A3E3}" type="pres">
      <dgm:prSet presAssocID="{D60F8BA7-C3FD-426E-913A-225E70B3215D}" presName="childText" presStyleLbl="conFgAcc1" presStyleIdx="2" presStyleCnt="6">
        <dgm:presLayoutVars>
          <dgm:bulletEnabled val="1"/>
        </dgm:presLayoutVars>
      </dgm:prSet>
      <dgm:spPr/>
    </dgm:pt>
    <dgm:pt modelId="{6F951847-BB77-4490-A1E0-EC33EB57AB2D}" type="pres">
      <dgm:prSet presAssocID="{4BB0C837-881B-4B64-9D1A-C524487E650E}" presName="spaceBetweenRectangles" presStyleCnt="0"/>
      <dgm:spPr/>
    </dgm:pt>
    <dgm:pt modelId="{45DEA6A4-CF78-4657-A3E1-09984463AE12}" type="pres">
      <dgm:prSet presAssocID="{968CEE08-E6C2-4E5F-8477-994C8AFF49E1}" presName="parentLin" presStyleCnt="0"/>
      <dgm:spPr/>
    </dgm:pt>
    <dgm:pt modelId="{41803031-6AD1-40DA-A87C-A56B86D5A885}" type="pres">
      <dgm:prSet presAssocID="{968CEE08-E6C2-4E5F-8477-994C8AFF49E1}" presName="parentLeftMargin" presStyleLbl="node1" presStyleIdx="2" presStyleCnt="6"/>
      <dgm:spPr/>
    </dgm:pt>
    <dgm:pt modelId="{729284EF-0A30-4917-95B7-4F573898D23E}" type="pres">
      <dgm:prSet presAssocID="{968CEE08-E6C2-4E5F-8477-994C8AFF49E1}" presName="parentText" presStyleLbl="node1" presStyleIdx="3" presStyleCnt="6">
        <dgm:presLayoutVars>
          <dgm:chMax val="0"/>
          <dgm:bulletEnabled val="1"/>
        </dgm:presLayoutVars>
      </dgm:prSet>
      <dgm:spPr/>
    </dgm:pt>
    <dgm:pt modelId="{74670DA2-7C9F-4E3F-8E10-78E81EC58464}" type="pres">
      <dgm:prSet presAssocID="{968CEE08-E6C2-4E5F-8477-994C8AFF49E1}" presName="negativeSpace" presStyleCnt="0"/>
      <dgm:spPr/>
    </dgm:pt>
    <dgm:pt modelId="{497261F0-2C61-4FEA-A74C-E6C1F2563A22}" type="pres">
      <dgm:prSet presAssocID="{968CEE08-E6C2-4E5F-8477-994C8AFF49E1}" presName="childText" presStyleLbl="conFgAcc1" presStyleIdx="3" presStyleCnt="6">
        <dgm:presLayoutVars>
          <dgm:bulletEnabled val="1"/>
        </dgm:presLayoutVars>
      </dgm:prSet>
      <dgm:spPr/>
    </dgm:pt>
    <dgm:pt modelId="{9575AD13-8382-4876-9C87-96454B524EB7}" type="pres">
      <dgm:prSet presAssocID="{6622A8EA-5B2A-495D-8850-58D2B2356079}" presName="spaceBetweenRectangles" presStyleCnt="0"/>
      <dgm:spPr/>
    </dgm:pt>
    <dgm:pt modelId="{F12EF8E6-7509-4372-99FD-1A20CA7FA9A0}" type="pres">
      <dgm:prSet presAssocID="{9A44F43B-FEE1-4281-9F8B-CF78B1CEBBFE}" presName="parentLin" presStyleCnt="0"/>
      <dgm:spPr/>
    </dgm:pt>
    <dgm:pt modelId="{268EA1BA-63E6-4CD8-8F7D-CA726BEAEB5E}" type="pres">
      <dgm:prSet presAssocID="{9A44F43B-FEE1-4281-9F8B-CF78B1CEBBFE}" presName="parentLeftMargin" presStyleLbl="node1" presStyleIdx="3" presStyleCnt="6"/>
      <dgm:spPr/>
    </dgm:pt>
    <dgm:pt modelId="{EA49D95B-B26D-4E59-84B3-D96768F69B64}" type="pres">
      <dgm:prSet presAssocID="{9A44F43B-FEE1-4281-9F8B-CF78B1CEBBFE}" presName="parentText" presStyleLbl="node1" presStyleIdx="4" presStyleCnt="6">
        <dgm:presLayoutVars>
          <dgm:chMax val="0"/>
          <dgm:bulletEnabled val="1"/>
        </dgm:presLayoutVars>
      </dgm:prSet>
      <dgm:spPr/>
    </dgm:pt>
    <dgm:pt modelId="{705D4BE7-6FBB-4BEC-9D81-57E7A30032B7}" type="pres">
      <dgm:prSet presAssocID="{9A44F43B-FEE1-4281-9F8B-CF78B1CEBBFE}" presName="negativeSpace" presStyleCnt="0"/>
      <dgm:spPr/>
    </dgm:pt>
    <dgm:pt modelId="{4DF1B7B2-1297-4DBE-906C-B69CBFBFE50E}" type="pres">
      <dgm:prSet presAssocID="{9A44F43B-FEE1-4281-9F8B-CF78B1CEBBFE}" presName="childText" presStyleLbl="conFgAcc1" presStyleIdx="4" presStyleCnt="6">
        <dgm:presLayoutVars>
          <dgm:bulletEnabled val="1"/>
        </dgm:presLayoutVars>
      </dgm:prSet>
      <dgm:spPr/>
    </dgm:pt>
    <dgm:pt modelId="{B9831410-3E20-4278-AB91-761F3932E990}" type="pres">
      <dgm:prSet presAssocID="{EA323CF0-E618-42EB-B337-30FE3FBE1E68}" presName="spaceBetweenRectangles" presStyleCnt="0"/>
      <dgm:spPr/>
    </dgm:pt>
    <dgm:pt modelId="{2009339A-5610-4568-8DAC-57F58CC53CB2}" type="pres">
      <dgm:prSet presAssocID="{4D204B45-D4A2-43A6-82EC-AEB5CF4CD006}" presName="parentLin" presStyleCnt="0"/>
      <dgm:spPr/>
    </dgm:pt>
    <dgm:pt modelId="{9191181D-5115-435D-ABB1-E1C390210DFC}" type="pres">
      <dgm:prSet presAssocID="{4D204B45-D4A2-43A6-82EC-AEB5CF4CD006}" presName="parentLeftMargin" presStyleLbl="node1" presStyleIdx="4" presStyleCnt="6"/>
      <dgm:spPr/>
    </dgm:pt>
    <dgm:pt modelId="{FD83FAAB-3B0C-4B58-8FC4-FA07FC6BE73C}" type="pres">
      <dgm:prSet presAssocID="{4D204B45-D4A2-43A6-82EC-AEB5CF4CD006}" presName="parentText" presStyleLbl="node1" presStyleIdx="5" presStyleCnt="6">
        <dgm:presLayoutVars>
          <dgm:chMax val="0"/>
          <dgm:bulletEnabled val="1"/>
        </dgm:presLayoutVars>
      </dgm:prSet>
      <dgm:spPr/>
    </dgm:pt>
    <dgm:pt modelId="{45E41709-1AEA-4794-879E-86ABFD84CEA4}" type="pres">
      <dgm:prSet presAssocID="{4D204B45-D4A2-43A6-82EC-AEB5CF4CD006}" presName="negativeSpace" presStyleCnt="0"/>
      <dgm:spPr/>
    </dgm:pt>
    <dgm:pt modelId="{8FB0A85C-987F-412E-843C-EFCDE6A934B7}" type="pres">
      <dgm:prSet presAssocID="{4D204B45-D4A2-43A6-82EC-AEB5CF4CD006}" presName="childText" presStyleLbl="conFgAcc1" presStyleIdx="5" presStyleCnt="6">
        <dgm:presLayoutVars>
          <dgm:bulletEnabled val="1"/>
        </dgm:presLayoutVars>
      </dgm:prSet>
      <dgm:spPr/>
    </dgm:pt>
  </dgm:ptLst>
  <dgm:cxnLst>
    <dgm:cxn modelId="{7DC3F404-A5F4-46AB-9F3E-52857F907CFE}" type="presOf" srcId="{C416A8AD-97E2-4C83-85E2-A6CE8C24BE29}" destId="{0F286EFA-D339-4B16-A1F7-C5FCC5E67235}" srcOrd="0" destOrd="0" presId="urn:microsoft.com/office/officeart/2005/8/layout/list1"/>
    <dgm:cxn modelId="{E1420D08-DC06-41DC-8197-D6BB49925869}" type="presOf" srcId="{4E0A7DD3-555C-44BE-9F67-17874CEDF79E}" destId="{4B308F97-FD24-4C69-AF44-04F2CC7D7550}" srcOrd="0" destOrd="0" presId="urn:microsoft.com/office/officeart/2005/8/layout/list1"/>
    <dgm:cxn modelId="{2CE66D08-412A-4FEE-8F33-0FCB177CBFF3}" srcId="{4E0A7DD3-555C-44BE-9F67-17874CEDF79E}" destId="{4D204B45-D4A2-43A6-82EC-AEB5CF4CD006}" srcOrd="5" destOrd="0" parTransId="{6D0D0C53-3517-431C-9376-7560E3C6CE3D}" sibTransId="{30E37D95-114D-4C79-B73E-CD994B8B97AF}"/>
    <dgm:cxn modelId="{A153160A-9BE7-407B-B328-DE62CE1D637E}" type="presOf" srcId="{4D204B45-D4A2-43A6-82EC-AEB5CF4CD006}" destId="{FD83FAAB-3B0C-4B58-8FC4-FA07FC6BE73C}" srcOrd="1" destOrd="0" presId="urn:microsoft.com/office/officeart/2005/8/layout/list1"/>
    <dgm:cxn modelId="{C7E5B20C-BB67-4A81-BF01-6AE9B82BDCD0}" srcId="{4E0A7DD3-555C-44BE-9F67-17874CEDF79E}" destId="{F55227FD-042C-41E7-92EB-AB6ADC0CE9EC}" srcOrd="0" destOrd="0" parTransId="{E69AB985-FB49-41F1-A70B-9DFF0B1B3148}" sibTransId="{45BE2557-FFAA-4176-9B23-F4CECE36F979}"/>
    <dgm:cxn modelId="{70D26E1A-E5F7-472A-BDF4-198DAE677D25}" type="presOf" srcId="{F55227FD-042C-41E7-92EB-AB6ADC0CE9EC}" destId="{E05665F1-8FB5-4274-ACFD-12903B70A731}" srcOrd="0" destOrd="0" presId="urn:microsoft.com/office/officeart/2005/8/layout/list1"/>
    <dgm:cxn modelId="{2F72F41F-CF96-4889-9535-CFC0AB19E86E}" srcId="{4E0A7DD3-555C-44BE-9F67-17874CEDF79E}" destId="{C416A8AD-97E2-4C83-85E2-A6CE8C24BE29}" srcOrd="1" destOrd="0" parTransId="{421F714C-4D8A-4974-BB7D-7E21155DC2D4}" sibTransId="{8E71CE2F-AF73-41C1-98C3-B33824E84387}"/>
    <dgm:cxn modelId="{A9715721-555A-4F1B-BCEA-69FBAFA1F9D7}" type="presOf" srcId="{968CEE08-E6C2-4E5F-8477-994C8AFF49E1}" destId="{41803031-6AD1-40DA-A87C-A56B86D5A885}" srcOrd="0" destOrd="0" presId="urn:microsoft.com/office/officeart/2005/8/layout/list1"/>
    <dgm:cxn modelId="{E079C124-6AC5-44DC-BB58-5F58FF690038}" type="presOf" srcId="{968CEE08-E6C2-4E5F-8477-994C8AFF49E1}" destId="{729284EF-0A30-4917-95B7-4F573898D23E}" srcOrd="1" destOrd="0" presId="urn:microsoft.com/office/officeart/2005/8/layout/list1"/>
    <dgm:cxn modelId="{6DF3FB30-C466-4D62-801F-2177132C6547}" srcId="{4E0A7DD3-555C-44BE-9F67-17874CEDF79E}" destId="{D60F8BA7-C3FD-426E-913A-225E70B3215D}" srcOrd="2" destOrd="0" parTransId="{2E496B95-950B-43EC-AEC0-EE8D6E50C43D}" sibTransId="{4BB0C837-881B-4B64-9D1A-C524487E650E}"/>
    <dgm:cxn modelId="{0ED99834-CC85-42F3-AD48-BDEB1C1F44BC}" srcId="{4E0A7DD3-555C-44BE-9F67-17874CEDF79E}" destId="{968CEE08-E6C2-4E5F-8477-994C8AFF49E1}" srcOrd="3" destOrd="0" parTransId="{EA804397-3AF6-47FB-BFA1-CE4FBBDDD3D1}" sibTransId="{6622A8EA-5B2A-495D-8850-58D2B2356079}"/>
    <dgm:cxn modelId="{7F74D63F-B01C-45E5-AB36-CF4F6CE7A89A}" type="presOf" srcId="{9A44F43B-FEE1-4281-9F8B-CF78B1CEBBFE}" destId="{EA49D95B-B26D-4E59-84B3-D96768F69B64}" srcOrd="1" destOrd="0" presId="urn:microsoft.com/office/officeart/2005/8/layout/list1"/>
    <dgm:cxn modelId="{9E1CF170-C631-4A55-9480-DD8DB52104C4}" type="presOf" srcId="{F55227FD-042C-41E7-92EB-AB6ADC0CE9EC}" destId="{FAD29EFD-00C3-4584-BDBB-7F1D4B68B522}" srcOrd="1" destOrd="0" presId="urn:microsoft.com/office/officeart/2005/8/layout/list1"/>
    <dgm:cxn modelId="{A730998A-90E9-4BAA-A7F0-98CE161B76C2}" type="presOf" srcId="{D60F8BA7-C3FD-426E-913A-225E70B3215D}" destId="{962D1847-9417-432E-AF46-9B6A8E892D2E}" srcOrd="1" destOrd="0" presId="urn:microsoft.com/office/officeart/2005/8/layout/list1"/>
    <dgm:cxn modelId="{1E2D239C-286E-4D3D-89C7-0741D1E4864C}" type="presOf" srcId="{D60F8BA7-C3FD-426E-913A-225E70B3215D}" destId="{E855703F-0924-419F-A43F-597B3CDA5615}" srcOrd="0" destOrd="0" presId="urn:microsoft.com/office/officeart/2005/8/layout/list1"/>
    <dgm:cxn modelId="{B43E1CB0-AB9F-4649-8A17-6229D6E49E05}" type="presOf" srcId="{9A44F43B-FEE1-4281-9F8B-CF78B1CEBBFE}" destId="{268EA1BA-63E6-4CD8-8F7D-CA726BEAEB5E}" srcOrd="0" destOrd="0" presId="urn:microsoft.com/office/officeart/2005/8/layout/list1"/>
    <dgm:cxn modelId="{6C675AB2-C654-43AE-A041-F6087B3E3295}" srcId="{4E0A7DD3-555C-44BE-9F67-17874CEDF79E}" destId="{9A44F43B-FEE1-4281-9F8B-CF78B1CEBBFE}" srcOrd="4" destOrd="0" parTransId="{7E1153A1-4574-4300-B0B7-8B5BEEE50D42}" sibTransId="{EA323CF0-E618-42EB-B337-30FE3FBE1E68}"/>
    <dgm:cxn modelId="{218654B7-31D3-492B-A424-D1927CF67760}" type="presOf" srcId="{C416A8AD-97E2-4C83-85E2-A6CE8C24BE29}" destId="{8ADEAF7E-B731-4505-A4BC-62BA6509B146}" srcOrd="1" destOrd="0" presId="urn:microsoft.com/office/officeart/2005/8/layout/list1"/>
    <dgm:cxn modelId="{E51375D5-E888-47CB-8E39-CD9A22BC625E}" type="presOf" srcId="{4D204B45-D4A2-43A6-82EC-AEB5CF4CD006}" destId="{9191181D-5115-435D-ABB1-E1C390210DFC}" srcOrd="0" destOrd="0" presId="urn:microsoft.com/office/officeart/2005/8/layout/list1"/>
    <dgm:cxn modelId="{5BFC7DD2-7163-4614-A6F6-6EC18D6F50CA}" type="presParOf" srcId="{4B308F97-FD24-4C69-AF44-04F2CC7D7550}" destId="{FB12C409-346E-4D5C-BD9B-6E67C30491DB}" srcOrd="0" destOrd="0" presId="urn:microsoft.com/office/officeart/2005/8/layout/list1"/>
    <dgm:cxn modelId="{31480F1F-3370-4814-B031-6872A04C1961}" type="presParOf" srcId="{FB12C409-346E-4D5C-BD9B-6E67C30491DB}" destId="{E05665F1-8FB5-4274-ACFD-12903B70A731}" srcOrd="0" destOrd="0" presId="urn:microsoft.com/office/officeart/2005/8/layout/list1"/>
    <dgm:cxn modelId="{9D6C8A15-0A08-4CF0-99BA-10740774A649}" type="presParOf" srcId="{FB12C409-346E-4D5C-BD9B-6E67C30491DB}" destId="{FAD29EFD-00C3-4584-BDBB-7F1D4B68B522}" srcOrd="1" destOrd="0" presId="urn:microsoft.com/office/officeart/2005/8/layout/list1"/>
    <dgm:cxn modelId="{43E4CDED-5269-4192-B9E6-703B43B6E19B}" type="presParOf" srcId="{4B308F97-FD24-4C69-AF44-04F2CC7D7550}" destId="{68F235B2-4FD0-4550-BC8C-865657725018}" srcOrd="1" destOrd="0" presId="urn:microsoft.com/office/officeart/2005/8/layout/list1"/>
    <dgm:cxn modelId="{D633343C-6553-49A0-A0D4-4B04F8738A36}" type="presParOf" srcId="{4B308F97-FD24-4C69-AF44-04F2CC7D7550}" destId="{9152B71D-571D-42D5-A186-75434C394DDE}" srcOrd="2" destOrd="0" presId="urn:microsoft.com/office/officeart/2005/8/layout/list1"/>
    <dgm:cxn modelId="{BA14F4F2-1A26-4E85-A32A-BFE4B6A8324E}" type="presParOf" srcId="{4B308F97-FD24-4C69-AF44-04F2CC7D7550}" destId="{8167DE33-E321-4309-A09D-C26ADD3420AF}" srcOrd="3" destOrd="0" presId="urn:microsoft.com/office/officeart/2005/8/layout/list1"/>
    <dgm:cxn modelId="{00E666CC-6DEE-47BA-8990-DDA1991F3C26}" type="presParOf" srcId="{4B308F97-FD24-4C69-AF44-04F2CC7D7550}" destId="{908FBAFB-52E0-4B54-9B24-122CED730ED1}" srcOrd="4" destOrd="0" presId="urn:microsoft.com/office/officeart/2005/8/layout/list1"/>
    <dgm:cxn modelId="{FEB71C40-7E07-4051-8D7D-C7AE15BC9143}" type="presParOf" srcId="{908FBAFB-52E0-4B54-9B24-122CED730ED1}" destId="{0F286EFA-D339-4B16-A1F7-C5FCC5E67235}" srcOrd="0" destOrd="0" presId="urn:microsoft.com/office/officeart/2005/8/layout/list1"/>
    <dgm:cxn modelId="{D92D0ED4-6D74-4F07-B3FA-7363FF05E5D4}" type="presParOf" srcId="{908FBAFB-52E0-4B54-9B24-122CED730ED1}" destId="{8ADEAF7E-B731-4505-A4BC-62BA6509B146}" srcOrd="1" destOrd="0" presId="urn:microsoft.com/office/officeart/2005/8/layout/list1"/>
    <dgm:cxn modelId="{F6D8712F-05F8-4DB9-BC3F-1536DF159787}" type="presParOf" srcId="{4B308F97-FD24-4C69-AF44-04F2CC7D7550}" destId="{D03AD4EA-884B-4EA6-A19A-0A6164E9F38E}" srcOrd="5" destOrd="0" presId="urn:microsoft.com/office/officeart/2005/8/layout/list1"/>
    <dgm:cxn modelId="{D2D8AE16-C853-4439-AA7E-2BC4213FB44A}" type="presParOf" srcId="{4B308F97-FD24-4C69-AF44-04F2CC7D7550}" destId="{0F6AB945-DBDC-4606-9589-30E9E826B7F3}" srcOrd="6" destOrd="0" presId="urn:microsoft.com/office/officeart/2005/8/layout/list1"/>
    <dgm:cxn modelId="{EE0680C0-62C7-4DEE-BF8B-F1FD2966EF8F}" type="presParOf" srcId="{4B308F97-FD24-4C69-AF44-04F2CC7D7550}" destId="{FA425FE6-9FF2-408E-9676-F81F3FB8FF73}" srcOrd="7" destOrd="0" presId="urn:microsoft.com/office/officeart/2005/8/layout/list1"/>
    <dgm:cxn modelId="{928B3AFB-B1FA-4177-9D2F-1FB7CFDA750C}" type="presParOf" srcId="{4B308F97-FD24-4C69-AF44-04F2CC7D7550}" destId="{212234C3-F547-4A9D-9336-07FD5375DCA6}" srcOrd="8" destOrd="0" presId="urn:microsoft.com/office/officeart/2005/8/layout/list1"/>
    <dgm:cxn modelId="{25B6FA14-3F91-4BE3-AB3A-E199467184C6}" type="presParOf" srcId="{212234C3-F547-4A9D-9336-07FD5375DCA6}" destId="{E855703F-0924-419F-A43F-597B3CDA5615}" srcOrd="0" destOrd="0" presId="urn:microsoft.com/office/officeart/2005/8/layout/list1"/>
    <dgm:cxn modelId="{1BA3B115-4778-4B5F-BA16-B0720779144F}" type="presParOf" srcId="{212234C3-F547-4A9D-9336-07FD5375DCA6}" destId="{962D1847-9417-432E-AF46-9B6A8E892D2E}" srcOrd="1" destOrd="0" presId="urn:microsoft.com/office/officeart/2005/8/layout/list1"/>
    <dgm:cxn modelId="{9ECFC42F-FB82-4A34-9F3C-CEF4E27256A5}" type="presParOf" srcId="{4B308F97-FD24-4C69-AF44-04F2CC7D7550}" destId="{7E414DF5-F089-4222-9DA1-CC46F514CC2D}" srcOrd="9" destOrd="0" presId="urn:microsoft.com/office/officeart/2005/8/layout/list1"/>
    <dgm:cxn modelId="{A73780BA-CB79-42B8-8BD9-F036CBB72646}" type="presParOf" srcId="{4B308F97-FD24-4C69-AF44-04F2CC7D7550}" destId="{C70C9D63-DF04-419B-964F-0464AFB2A3E3}" srcOrd="10" destOrd="0" presId="urn:microsoft.com/office/officeart/2005/8/layout/list1"/>
    <dgm:cxn modelId="{7470A3FE-B842-47A1-9EE0-0EC311F073A3}" type="presParOf" srcId="{4B308F97-FD24-4C69-AF44-04F2CC7D7550}" destId="{6F951847-BB77-4490-A1E0-EC33EB57AB2D}" srcOrd="11" destOrd="0" presId="urn:microsoft.com/office/officeart/2005/8/layout/list1"/>
    <dgm:cxn modelId="{C7D5FF63-3465-41A6-AF82-A3749723DC9C}" type="presParOf" srcId="{4B308F97-FD24-4C69-AF44-04F2CC7D7550}" destId="{45DEA6A4-CF78-4657-A3E1-09984463AE12}" srcOrd="12" destOrd="0" presId="urn:microsoft.com/office/officeart/2005/8/layout/list1"/>
    <dgm:cxn modelId="{DA6FC3B4-8EBA-4C56-8957-7F487B8733F3}" type="presParOf" srcId="{45DEA6A4-CF78-4657-A3E1-09984463AE12}" destId="{41803031-6AD1-40DA-A87C-A56B86D5A885}" srcOrd="0" destOrd="0" presId="urn:microsoft.com/office/officeart/2005/8/layout/list1"/>
    <dgm:cxn modelId="{D936C286-0DD8-4A6C-A258-F058B4E062FC}" type="presParOf" srcId="{45DEA6A4-CF78-4657-A3E1-09984463AE12}" destId="{729284EF-0A30-4917-95B7-4F573898D23E}" srcOrd="1" destOrd="0" presId="urn:microsoft.com/office/officeart/2005/8/layout/list1"/>
    <dgm:cxn modelId="{1EC966BD-D7DE-4DB8-8E9C-0EB8BF854084}" type="presParOf" srcId="{4B308F97-FD24-4C69-AF44-04F2CC7D7550}" destId="{74670DA2-7C9F-4E3F-8E10-78E81EC58464}" srcOrd="13" destOrd="0" presId="urn:microsoft.com/office/officeart/2005/8/layout/list1"/>
    <dgm:cxn modelId="{17EF839A-2B8A-4E6E-A8A9-812ED476F6F4}" type="presParOf" srcId="{4B308F97-FD24-4C69-AF44-04F2CC7D7550}" destId="{497261F0-2C61-4FEA-A74C-E6C1F2563A22}" srcOrd="14" destOrd="0" presId="urn:microsoft.com/office/officeart/2005/8/layout/list1"/>
    <dgm:cxn modelId="{352B45FD-3B20-4872-989C-D613274F88CB}" type="presParOf" srcId="{4B308F97-FD24-4C69-AF44-04F2CC7D7550}" destId="{9575AD13-8382-4876-9C87-96454B524EB7}" srcOrd="15" destOrd="0" presId="urn:microsoft.com/office/officeart/2005/8/layout/list1"/>
    <dgm:cxn modelId="{A13B5FA7-8699-4B50-9543-421C14F11B3C}" type="presParOf" srcId="{4B308F97-FD24-4C69-AF44-04F2CC7D7550}" destId="{F12EF8E6-7509-4372-99FD-1A20CA7FA9A0}" srcOrd="16" destOrd="0" presId="urn:microsoft.com/office/officeart/2005/8/layout/list1"/>
    <dgm:cxn modelId="{72DEBD0B-1CB7-4D36-BD30-D1A1F1B62B2B}" type="presParOf" srcId="{F12EF8E6-7509-4372-99FD-1A20CA7FA9A0}" destId="{268EA1BA-63E6-4CD8-8F7D-CA726BEAEB5E}" srcOrd="0" destOrd="0" presId="urn:microsoft.com/office/officeart/2005/8/layout/list1"/>
    <dgm:cxn modelId="{F324D8C7-CED9-4D8D-BFB2-1C95EA05014C}" type="presParOf" srcId="{F12EF8E6-7509-4372-99FD-1A20CA7FA9A0}" destId="{EA49D95B-B26D-4E59-84B3-D96768F69B64}" srcOrd="1" destOrd="0" presId="urn:microsoft.com/office/officeart/2005/8/layout/list1"/>
    <dgm:cxn modelId="{4D9E0286-3562-4915-99E6-EA661C79F3E6}" type="presParOf" srcId="{4B308F97-FD24-4C69-AF44-04F2CC7D7550}" destId="{705D4BE7-6FBB-4BEC-9D81-57E7A30032B7}" srcOrd="17" destOrd="0" presId="urn:microsoft.com/office/officeart/2005/8/layout/list1"/>
    <dgm:cxn modelId="{B3EFCB29-CB5A-4F42-BBDD-66CB12F1CBFB}" type="presParOf" srcId="{4B308F97-FD24-4C69-AF44-04F2CC7D7550}" destId="{4DF1B7B2-1297-4DBE-906C-B69CBFBFE50E}" srcOrd="18" destOrd="0" presId="urn:microsoft.com/office/officeart/2005/8/layout/list1"/>
    <dgm:cxn modelId="{94112ADF-D3FA-4797-8942-7F8408E4F805}" type="presParOf" srcId="{4B308F97-FD24-4C69-AF44-04F2CC7D7550}" destId="{B9831410-3E20-4278-AB91-761F3932E990}" srcOrd="19" destOrd="0" presId="urn:microsoft.com/office/officeart/2005/8/layout/list1"/>
    <dgm:cxn modelId="{32F6FB8E-AA4C-42CE-88E8-9548F6AF82FE}" type="presParOf" srcId="{4B308F97-FD24-4C69-AF44-04F2CC7D7550}" destId="{2009339A-5610-4568-8DAC-57F58CC53CB2}" srcOrd="20" destOrd="0" presId="urn:microsoft.com/office/officeart/2005/8/layout/list1"/>
    <dgm:cxn modelId="{DE3A69EE-66BC-44D5-AD46-740A4EFCCA95}" type="presParOf" srcId="{2009339A-5610-4568-8DAC-57F58CC53CB2}" destId="{9191181D-5115-435D-ABB1-E1C390210DFC}" srcOrd="0" destOrd="0" presId="urn:microsoft.com/office/officeart/2005/8/layout/list1"/>
    <dgm:cxn modelId="{C8B7E054-56A6-4681-891E-C130A59B19D9}" type="presParOf" srcId="{2009339A-5610-4568-8DAC-57F58CC53CB2}" destId="{FD83FAAB-3B0C-4B58-8FC4-FA07FC6BE73C}" srcOrd="1" destOrd="0" presId="urn:microsoft.com/office/officeart/2005/8/layout/list1"/>
    <dgm:cxn modelId="{0DFD0FA9-6995-4C1F-B352-3D5DE7E88F11}" type="presParOf" srcId="{4B308F97-FD24-4C69-AF44-04F2CC7D7550}" destId="{45E41709-1AEA-4794-879E-86ABFD84CEA4}" srcOrd="21" destOrd="0" presId="urn:microsoft.com/office/officeart/2005/8/layout/list1"/>
    <dgm:cxn modelId="{616C5778-FCB1-4A1D-986D-75A1A0A18D46}" type="presParOf" srcId="{4B308F97-FD24-4C69-AF44-04F2CC7D7550}" destId="{8FB0A85C-987F-412E-843C-EFCDE6A934B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F9FF89-2FE4-455A-B0B4-A5E7D2A4FEDB}"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US"/>
        </a:p>
      </dgm:t>
    </dgm:pt>
    <dgm:pt modelId="{0F635944-B9AB-4C05-8A86-C67D5135E536}">
      <dgm:prSet/>
      <dgm:spPr/>
      <dgm:t>
        <a:bodyPr/>
        <a:lstStyle/>
        <a:p>
          <a:r>
            <a:rPr lang="en-GB"/>
            <a:t>25 years after year of publication</a:t>
          </a:r>
          <a:endParaRPr lang="en-US"/>
        </a:p>
      </dgm:t>
    </dgm:pt>
    <dgm:pt modelId="{D16EBA47-86E1-4791-AFC8-ECEF987D66FB}" type="parTrans" cxnId="{067DD67E-2C2D-41F7-B2EE-6B29E6929274}">
      <dgm:prSet/>
      <dgm:spPr/>
      <dgm:t>
        <a:bodyPr/>
        <a:lstStyle/>
        <a:p>
          <a:endParaRPr lang="en-US"/>
        </a:p>
      </dgm:t>
    </dgm:pt>
    <dgm:pt modelId="{1726BC0D-DE33-4A58-A4FD-CF4962C06C3B}" type="sibTrans" cxnId="{067DD67E-2C2D-41F7-B2EE-6B29E6929274}">
      <dgm:prSet/>
      <dgm:spPr/>
      <dgm:t>
        <a:bodyPr/>
        <a:lstStyle/>
        <a:p>
          <a:endParaRPr lang="en-US"/>
        </a:p>
      </dgm:t>
    </dgm:pt>
    <dgm:pt modelId="{5D7C3C08-B75D-4E72-89B3-45D29B856E18}">
      <dgm:prSet/>
      <dgm:spPr/>
      <dgm:t>
        <a:bodyPr/>
        <a:lstStyle/>
        <a:p>
          <a:r>
            <a:rPr lang="en-GB"/>
            <a:t>50 years from year of creation or publication</a:t>
          </a:r>
          <a:endParaRPr lang="en-US"/>
        </a:p>
      </dgm:t>
    </dgm:pt>
    <dgm:pt modelId="{873417C3-F8C6-47F2-8192-C12702086343}" type="parTrans" cxnId="{C13C1DC0-C8B6-4354-A5BA-5C50E15D7FC1}">
      <dgm:prSet/>
      <dgm:spPr/>
      <dgm:t>
        <a:bodyPr/>
        <a:lstStyle/>
        <a:p>
          <a:endParaRPr lang="en-US"/>
        </a:p>
      </dgm:t>
    </dgm:pt>
    <dgm:pt modelId="{6F90F6BA-0A4F-461B-B3E1-32B0DECDCE54}" type="sibTrans" cxnId="{C13C1DC0-C8B6-4354-A5BA-5C50E15D7FC1}">
      <dgm:prSet/>
      <dgm:spPr/>
      <dgm:t>
        <a:bodyPr/>
        <a:lstStyle/>
        <a:p>
          <a:endParaRPr lang="en-US"/>
        </a:p>
      </dgm:t>
    </dgm:pt>
    <dgm:pt modelId="{D22C3170-DE0C-453D-8C5E-3C9095F4DBC6}">
      <dgm:prSet/>
      <dgm:spPr/>
      <dgm:t>
        <a:bodyPr/>
        <a:lstStyle/>
        <a:p>
          <a:r>
            <a:rPr lang="en-GB"/>
            <a:t>70 years after death</a:t>
          </a:r>
          <a:endParaRPr lang="en-US"/>
        </a:p>
      </dgm:t>
    </dgm:pt>
    <dgm:pt modelId="{40E46410-2369-4F5C-9B6D-D64203610E71}" type="parTrans" cxnId="{0B8DB319-DD36-4AF5-BC74-0D38FA3F8433}">
      <dgm:prSet/>
      <dgm:spPr/>
      <dgm:t>
        <a:bodyPr/>
        <a:lstStyle/>
        <a:p>
          <a:endParaRPr lang="en-US"/>
        </a:p>
      </dgm:t>
    </dgm:pt>
    <dgm:pt modelId="{476476A2-76F8-4D77-B1CD-D5C9936ADD7F}" type="sibTrans" cxnId="{0B8DB319-DD36-4AF5-BC74-0D38FA3F8433}">
      <dgm:prSet/>
      <dgm:spPr/>
      <dgm:t>
        <a:bodyPr/>
        <a:lstStyle/>
        <a:p>
          <a:endParaRPr lang="en-US"/>
        </a:p>
      </dgm:t>
    </dgm:pt>
    <dgm:pt modelId="{2085EDDC-FFE4-4983-9BAA-939F7E614F5E}" type="pres">
      <dgm:prSet presAssocID="{44F9FF89-2FE4-455A-B0B4-A5E7D2A4FEDB}" presName="vert0" presStyleCnt="0">
        <dgm:presLayoutVars>
          <dgm:dir/>
          <dgm:animOne val="branch"/>
          <dgm:animLvl val="lvl"/>
        </dgm:presLayoutVars>
      </dgm:prSet>
      <dgm:spPr/>
    </dgm:pt>
    <dgm:pt modelId="{951B14C5-E1AE-49B1-B1A0-B34B95644D01}" type="pres">
      <dgm:prSet presAssocID="{0F635944-B9AB-4C05-8A86-C67D5135E536}" presName="thickLine" presStyleLbl="alignNode1" presStyleIdx="0" presStyleCnt="3"/>
      <dgm:spPr/>
    </dgm:pt>
    <dgm:pt modelId="{3A799F4B-185E-451F-AF3F-979518FF7185}" type="pres">
      <dgm:prSet presAssocID="{0F635944-B9AB-4C05-8A86-C67D5135E536}" presName="horz1" presStyleCnt="0"/>
      <dgm:spPr/>
    </dgm:pt>
    <dgm:pt modelId="{0638BECE-31BA-4612-A575-EB89B24B00F3}" type="pres">
      <dgm:prSet presAssocID="{0F635944-B9AB-4C05-8A86-C67D5135E536}" presName="tx1" presStyleLbl="revTx" presStyleIdx="0" presStyleCnt="3"/>
      <dgm:spPr/>
    </dgm:pt>
    <dgm:pt modelId="{CEBF75D2-D887-48D1-BBB6-661A4F499921}" type="pres">
      <dgm:prSet presAssocID="{0F635944-B9AB-4C05-8A86-C67D5135E536}" presName="vert1" presStyleCnt="0"/>
      <dgm:spPr/>
    </dgm:pt>
    <dgm:pt modelId="{1E030382-4CD8-4789-A7E1-D66B2C5C66D8}" type="pres">
      <dgm:prSet presAssocID="{5D7C3C08-B75D-4E72-89B3-45D29B856E18}" presName="thickLine" presStyleLbl="alignNode1" presStyleIdx="1" presStyleCnt="3"/>
      <dgm:spPr/>
    </dgm:pt>
    <dgm:pt modelId="{532C11D3-D21C-45AE-B7C4-92B5EC548E47}" type="pres">
      <dgm:prSet presAssocID="{5D7C3C08-B75D-4E72-89B3-45D29B856E18}" presName="horz1" presStyleCnt="0"/>
      <dgm:spPr/>
    </dgm:pt>
    <dgm:pt modelId="{C8FD4A67-DD88-4C54-BEF7-128D3DD15A34}" type="pres">
      <dgm:prSet presAssocID="{5D7C3C08-B75D-4E72-89B3-45D29B856E18}" presName="tx1" presStyleLbl="revTx" presStyleIdx="1" presStyleCnt="3"/>
      <dgm:spPr/>
    </dgm:pt>
    <dgm:pt modelId="{8BB8B80F-049D-4BDC-984F-3E8FFB151957}" type="pres">
      <dgm:prSet presAssocID="{5D7C3C08-B75D-4E72-89B3-45D29B856E18}" presName="vert1" presStyleCnt="0"/>
      <dgm:spPr/>
    </dgm:pt>
    <dgm:pt modelId="{CFB4F567-39F1-4B22-8F16-9361AF3D31B9}" type="pres">
      <dgm:prSet presAssocID="{D22C3170-DE0C-453D-8C5E-3C9095F4DBC6}" presName="thickLine" presStyleLbl="alignNode1" presStyleIdx="2" presStyleCnt="3"/>
      <dgm:spPr/>
    </dgm:pt>
    <dgm:pt modelId="{30223EE2-0361-4667-B0D1-CF95A807203E}" type="pres">
      <dgm:prSet presAssocID="{D22C3170-DE0C-453D-8C5E-3C9095F4DBC6}" presName="horz1" presStyleCnt="0"/>
      <dgm:spPr/>
    </dgm:pt>
    <dgm:pt modelId="{83327377-5E35-4C71-9714-FC7A9C7336BE}" type="pres">
      <dgm:prSet presAssocID="{D22C3170-DE0C-453D-8C5E-3C9095F4DBC6}" presName="tx1" presStyleLbl="revTx" presStyleIdx="2" presStyleCnt="3"/>
      <dgm:spPr/>
    </dgm:pt>
    <dgm:pt modelId="{7C2748F6-3ED7-4E31-91E7-DD02D6DE3D29}" type="pres">
      <dgm:prSet presAssocID="{D22C3170-DE0C-453D-8C5E-3C9095F4DBC6}" presName="vert1" presStyleCnt="0"/>
      <dgm:spPr/>
    </dgm:pt>
  </dgm:ptLst>
  <dgm:cxnLst>
    <dgm:cxn modelId="{0B8DB319-DD36-4AF5-BC74-0D38FA3F8433}" srcId="{44F9FF89-2FE4-455A-B0B4-A5E7D2A4FEDB}" destId="{D22C3170-DE0C-453D-8C5E-3C9095F4DBC6}" srcOrd="2" destOrd="0" parTransId="{40E46410-2369-4F5C-9B6D-D64203610E71}" sibTransId="{476476A2-76F8-4D77-B1CD-D5C9936ADD7F}"/>
    <dgm:cxn modelId="{0DADD337-D36E-4363-BB93-22553FD38C06}" type="presOf" srcId="{D22C3170-DE0C-453D-8C5E-3C9095F4DBC6}" destId="{83327377-5E35-4C71-9714-FC7A9C7336BE}" srcOrd="0" destOrd="0" presId="urn:microsoft.com/office/officeart/2008/layout/LinedList"/>
    <dgm:cxn modelId="{D4957647-F9D6-431E-8D62-C465C88577C6}" type="presOf" srcId="{0F635944-B9AB-4C05-8A86-C67D5135E536}" destId="{0638BECE-31BA-4612-A575-EB89B24B00F3}" srcOrd="0" destOrd="0" presId="urn:microsoft.com/office/officeart/2008/layout/LinedList"/>
    <dgm:cxn modelId="{067DD67E-2C2D-41F7-B2EE-6B29E6929274}" srcId="{44F9FF89-2FE4-455A-B0B4-A5E7D2A4FEDB}" destId="{0F635944-B9AB-4C05-8A86-C67D5135E536}" srcOrd="0" destOrd="0" parTransId="{D16EBA47-86E1-4791-AFC8-ECEF987D66FB}" sibTransId="{1726BC0D-DE33-4A58-A4FD-CF4962C06C3B}"/>
    <dgm:cxn modelId="{5FF6AF97-BEC3-4560-8C1E-E5C61F64C12D}" type="presOf" srcId="{5D7C3C08-B75D-4E72-89B3-45D29B856E18}" destId="{C8FD4A67-DD88-4C54-BEF7-128D3DD15A34}" srcOrd="0" destOrd="0" presId="urn:microsoft.com/office/officeart/2008/layout/LinedList"/>
    <dgm:cxn modelId="{C13C1DC0-C8B6-4354-A5BA-5C50E15D7FC1}" srcId="{44F9FF89-2FE4-455A-B0B4-A5E7D2A4FEDB}" destId="{5D7C3C08-B75D-4E72-89B3-45D29B856E18}" srcOrd="1" destOrd="0" parTransId="{873417C3-F8C6-47F2-8192-C12702086343}" sibTransId="{6F90F6BA-0A4F-461B-B3E1-32B0DECDCE54}"/>
    <dgm:cxn modelId="{8B6485E4-2CE4-4B19-8BC5-C0C937BAF511}" type="presOf" srcId="{44F9FF89-2FE4-455A-B0B4-A5E7D2A4FEDB}" destId="{2085EDDC-FFE4-4983-9BAA-939F7E614F5E}" srcOrd="0" destOrd="0" presId="urn:microsoft.com/office/officeart/2008/layout/LinedList"/>
    <dgm:cxn modelId="{AED72325-C3E8-4438-A21C-F85C71F3546A}" type="presParOf" srcId="{2085EDDC-FFE4-4983-9BAA-939F7E614F5E}" destId="{951B14C5-E1AE-49B1-B1A0-B34B95644D01}" srcOrd="0" destOrd="0" presId="urn:microsoft.com/office/officeart/2008/layout/LinedList"/>
    <dgm:cxn modelId="{6686D605-C5FB-42F5-86BC-2A87F4AE2D16}" type="presParOf" srcId="{2085EDDC-FFE4-4983-9BAA-939F7E614F5E}" destId="{3A799F4B-185E-451F-AF3F-979518FF7185}" srcOrd="1" destOrd="0" presId="urn:microsoft.com/office/officeart/2008/layout/LinedList"/>
    <dgm:cxn modelId="{3D33BC9F-2532-48BE-8A1C-9DC4DDB2EF08}" type="presParOf" srcId="{3A799F4B-185E-451F-AF3F-979518FF7185}" destId="{0638BECE-31BA-4612-A575-EB89B24B00F3}" srcOrd="0" destOrd="0" presId="urn:microsoft.com/office/officeart/2008/layout/LinedList"/>
    <dgm:cxn modelId="{F3E73C70-012E-402A-84CC-DEC92CE3B3F5}" type="presParOf" srcId="{3A799F4B-185E-451F-AF3F-979518FF7185}" destId="{CEBF75D2-D887-48D1-BBB6-661A4F499921}" srcOrd="1" destOrd="0" presId="urn:microsoft.com/office/officeart/2008/layout/LinedList"/>
    <dgm:cxn modelId="{AE9FC3F0-2A8B-4B76-97F9-83B28456D18F}" type="presParOf" srcId="{2085EDDC-FFE4-4983-9BAA-939F7E614F5E}" destId="{1E030382-4CD8-4789-A7E1-D66B2C5C66D8}" srcOrd="2" destOrd="0" presId="urn:microsoft.com/office/officeart/2008/layout/LinedList"/>
    <dgm:cxn modelId="{44D85053-788D-4467-804E-42B7FE5BACEC}" type="presParOf" srcId="{2085EDDC-FFE4-4983-9BAA-939F7E614F5E}" destId="{532C11D3-D21C-45AE-B7C4-92B5EC548E47}" srcOrd="3" destOrd="0" presId="urn:microsoft.com/office/officeart/2008/layout/LinedList"/>
    <dgm:cxn modelId="{0270FC8D-9A66-4510-B307-3E91B9518299}" type="presParOf" srcId="{532C11D3-D21C-45AE-B7C4-92B5EC548E47}" destId="{C8FD4A67-DD88-4C54-BEF7-128D3DD15A34}" srcOrd="0" destOrd="0" presId="urn:microsoft.com/office/officeart/2008/layout/LinedList"/>
    <dgm:cxn modelId="{0D12822B-BC4F-401D-8B4B-8F53559C48D7}" type="presParOf" srcId="{532C11D3-D21C-45AE-B7C4-92B5EC548E47}" destId="{8BB8B80F-049D-4BDC-984F-3E8FFB151957}" srcOrd="1" destOrd="0" presId="urn:microsoft.com/office/officeart/2008/layout/LinedList"/>
    <dgm:cxn modelId="{89C0B36C-BEA5-4980-B428-D40518C37FF1}" type="presParOf" srcId="{2085EDDC-FFE4-4983-9BAA-939F7E614F5E}" destId="{CFB4F567-39F1-4B22-8F16-9361AF3D31B9}" srcOrd="4" destOrd="0" presId="urn:microsoft.com/office/officeart/2008/layout/LinedList"/>
    <dgm:cxn modelId="{5B747F80-B85D-4A8F-9688-41ACFB2EFCE3}" type="presParOf" srcId="{2085EDDC-FFE4-4983-9BAA-939F7E614F5E}" destId="{30223EE2-0361-4667-B0D1-CF95A807203E}" srcOrd="5" destOrd="0" presId="urn:microsoft.com/office/officeart/2008/layout/LinedList"/>
    <dgm:cxn modelId="{E3C4871D-7DC9-4D61-9CA3-2A5684BBE92A}" type="presParOf" srcId="{30223EE2-0361-4667-B0D1-CF95A807203E}" destId="{83327377-5E35-4C71-9714-FC7A9C7336BE}" srcOrd="0" destOrd="0" presId="urn:microsoft.com/office/officeart/2008/layout/LinedList"/>
    <dgm:cxn modelId="{2A5014F6-C13D-4FBE-8843-DD950966E405}" type="presParOf" srcId="{30223EE2-0361-4667-B0D1-CF95A807203E}" destId="{7C2748F6-3ED7-4E31-91E7-DD02D6DE3D2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F9FF89-2FE4-455A-B0B4-A5E7D2A4FEDB}"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0F635944-B9AB-4C05-8A86-C67D5135E536}">
      <dgm:prSet/>
      <dgm:spPr/>
      <dgm:t>
        <a:bodyPr/>
        <a:lstStyle/>
        <a:p>
          <a:r>
            <a:rPr lang="en-GB" dirty="0"/>
            <a:t>Written, dramatic, musical and artistic works</a:t>
          </a:r>
          <a:endParaRPr lang="en-US" dirty="0"/>
        </a:p>
      </dgm:t>
    </dgm:pt>
    <dgm:pt modelId="{D16EBA47-86E1-4791-AFC8-ECEF987D66FB}" type="parTrans" cxnId="{067DD67E-2C2D-41F7-B2EE-6B29E6929274}">
      <dgm:prSet/>
      <dgm:spPr/>
      <dgm:t>
        <a:bodyPr/>
        <a:lstStyle/>
        <a:p>
          <a:endParaRPr lang="en-US"/>
        </a:p>
      </dgm:t>
    </dgm:pt>
    <dgm:pt modelId="{1726BC0D-DE33-4A58-A4FD-CF4962C06C3B}" type="sibTrans" cxnId="{067DD67E-2C2D-41F7-B2EE-6B29E6929274}">
      <dgm:prSet/>
      <dgm:spPr/>
      <dgm:t>
        <a:bodyPr/>
        <a:lstStyle/>
        <a:p>
          <a:endParaRPr lang="en-US"/>
        </a:p>
      </dgm:t>
    </dgm:pt>
    <dgm:pt modelId="{5D7C3C08-B75D-4E72-89B3-45D29B856E18}">
      <dgm:prSet/>
      <dgm:spPr/>
      <dgm:t>
        <a:bodyPr/>
        <a:lstStyle/>
        <a:p>
          <a:endParaRPr lang="en-US" dirty="0"/>
        </a:p>
      </dgm:t>
    </dgm:pt>
    <dgm:pt modelId="{873417C3-F8C6-47F2-8192-C12702086343}" type="parTrans" cxnId="{C13C1DC0-C8B6-4354-A5BA-5C50E15D7FC1}">
      <dgm:prSet/>
      <dgm:spPr/>
      <dgm:t>
        <a:bodyPr/>
        <a:lstStyle/>
        <a:p>
          <a:endParaRPr lang="en-US"/>
        </a:p>
      </dgm:t>
    </dgm:pt>
    <dgm:pt modelId="{6F90F6BA-0A4F-461B-B3E1-32B0DECDCE54}" type="sibTrans" cxnId="{C13C1DC0-C8B6-4354-A5BA-5C50E15D7FC1}">
      <dgm:prSet/>
      <dgm:spPr/>
      <dgm:t>
        <a:bodyPr/>
        <a:lstStyle/>
        <a:p>
          <a:endParaRPr lang="en-US"/>
        </a:p>
      </dgm:t>
    </dgm:pt>
    <dgm:pt modelId="{D22C3170-DE0C-453D-8C5E-3C9095F4DBC6}">
      <dgm:prSet/>
      <dgm:spPr/>
      <dgm:t>
        <a:bodyPr/>
        <a:lstStyle/>
        <a:p>
          <a:r>
            <a:rPr lang="en-GB" dirty="0"/>
            <a:t>70 years after death of author</a:t>
          </a:r>
          <a:endParaRPr lang="en-US" dirty="0"/>
        </a:p>
      </dgm:t>
    </dgm:pt>
    <dgm:pt modelId="{40E46410-2369-4F5C-9B6D-D64203610E71}" type="parTrans" cxnId="{0B8DB319-DD36-4AF5-BC74-0D38FA3F8433}">
      <dgm:prSet/>
      <dgm:spPr/>
      <dgm:t>
        <a:bodyPr/>
        <a:lstStyle/>
        <a:p>
          <a:endParaRPr lang="en-US"/>
        </a:p>
      </dgm:t>
    </dgm:pt>
    <dgm:pt modelId="{476476A2-76F8-4D77-B1CD-D5C9936ADD7F}" type="sibTrans" cxnId="{0B8DB319-DD36-4AF5-BC74-0D38FA3F8433}">
      <dgm:prSet/>
      <dgm:spPr/>
      <dgm:t>
        <a:bodyPr/>
        <a:lstStyle/>
        <a:p>
          <a:endParaRPr lang="en-US"/>
        </a:p>
      </dgm:t>
    </dgm:pt>
    <dgm:pt modelId="{2085EDDC-FFE4-4983-9BAA-939F7E614F5E}" type="pres">
      <dgm:prSet presAssocID="{44F9FF89-2FE4-455A-B0B4-A5E7D2A4FEDB}" presName="vert0" presStyleCnt="0">
        <dgm:presLayoutVars>
          <dgm:dir/>
          <dgm:animOne val="branch"/>
          <dgm:animLvl val="lvl"/>
        </dgm:presLayoutVars>
      </dgm:prSet>
      <dgm:spPr/>
    </dgm:pt>
    <dgm:pt modelId="{951B14C5-E1AE-49B1-B1A0-B34B95644D01}" type="pres">
      <dgm:prSet presAssocID="{0F635944-B9AB-4C05-8A86-C67D5135E536}" presName="thickLine" presStyleLbl="alignNode1" presStyleIdx="0" presStyleCnt="3"/>
      <dgm:spPr/>
    </dgm:pt>
    <dgm:pt modelId="{3A799F4B-185E-451F-AF3F-979518FF7185}" type="pres">
      <dgm:prSet presAssocID="{0F635944-B9AB-4C05-8A86-C67D5135E536}" presName="horz1" presStyleCnt="0"/>
      <dgm:spPr/>
    </dgm:pt>
    <dgm:pt modelId="{0638BECE-31BA-4612-A575-EB89B24B00F3}" type="pres">
      <dgm:prSet presAssocID="{0F635944-B9AB-4C05-8A86-C67D5135E536}" presName="tx1" presStyleLbl="revTx" presStyleIdx="0" presStyleCnt="3"/>
      <dgm:spPr/>
    </dgm:pt>
    <dgm:pt modelId="{CEBF75D2-D887-48D1-BBB6-661A4F499921}" type="pres">
      <dgm:prSet presAssocID="{0F635944-B9AB-4C05-8A86-C67D5135E536}" presName="vert1" presStyleCnt="0"/>
      <dgm:spPr/>
    </dgm:pt>
    <dgm:pt modelId="{1E030382-4CD8-4789-A7E1-D66B2C5C66D8}" type="pres">
      <dgm:prSet presAssocID="{5D7C3C08-B75D-4E72-89B3-45D29B856E18}" presName="thickLine" presStyleLbl="alignNode1" presStyleIdx="1" presStyleCnt="3"/>
      <dgm:spPr/>
    </dgm:pt>
    <dgm:pt modelId="{532C11D3-D21C-45AE-B7C4-92B5EC548E47}" type="pres">
      <dgm:prSet presAssocID="{5D7C3C08-B75D-4E72-89B3-45D29B856E18}" presName="horz1" presStyleCnt="0"/>
      <dgm:spPr/>
    </dgm:pt>
    <dgm:pt modelId="{C8FD4A67-DD88-4C54-BEF7-128D3DD15A34}" type="pres">
      <dgm:prSet presAssocID="{5D7C3C08-B75D-4E72-89B3-45D29B856E18}" presName="tx1" presStyleLbl="revTx" presStyleIdx="1" presStyleCnt="3"/>
      <dgm:spPr/>
    </dgm:pt>
    <dgm:pt modelId="{8BB8B80F-049D-4BDC-984F-3E8FFB151957}" type="pres">
      <dgm:prSet presAssocID="{5D7C3C08-B75D-4E72-89B3-45D29B856E18}" presName="vert1" presStyleCnt="0"/>
      <dgm:spPr/>
    </dgm:pt>
    <dgm:pt modelId="{CFB4F567-39F1-4B22-8F16-9361AF3D31B9}" type="pres">
      <dgm:prSet presAssocID="{D22C3170-DE0C-453D-8C5E-3C9095F4DBC6}" presName="thickLine" presStyleLbl="alignNode1" presStyleIdx="2" presStyleCnt="3"/>
      <dgm:spPr/>
    </dgm:pt>
    <dgm:pt modelId="{30223EE2-0361-4667-B0D1-CF95A807203E}" type="pres">
      <dgm:prSet presAssocID="{D22C3170-DE0C-453D-8C5E-3C9095F4DBC6}" presName="horz1" presStyleCnt="0"/>
      <dgm:spPr/>
    </dgm:pt>
    <dgm:pt modelId="{83327377-5E35-4C71-9714-FC7A9C7336BE}" type="pres">
      <dgm:prSet presAssocID="{D22C3170-DE0C-453D-8C5E-3C9095F4DBC6}" presName="tx1" presStyleLbl="revTx" presStyleIdx="2" presStyleCnt="3"/>
      <dgm:spPr/>
    </dgm:pt>
    <dgm:pt modelId="{7C2748F6-3ED7-4E31-91E7-DD02D6DE3D29}" type="pres">
      <dgm:prSet presAssocID="{D22C3170-DE0C-453D-8C5E-3C9095F4DBC6}" presName="vert1" presStyleCnt="0"/>
      <dgm:spPr/>
    </dgm:pt>
  </dgm:ptLst>
  <dgm:cxnLst>
    <dgm:cxn modelId="{0B8DB319-DD36-4AF5-BC74-0D38FA3F8433}" srcId="{44F9FF89-2FE4-455A-B0B4-A5E7D2A4FEDB}" destId="{D22C3170-DE0C-453D-8C5E-3C9095F4DBC6}" srcOrd="2" destOrd="0" parTransId="{40E46410-2369-4F5C-9B6D-D64203610E71}" sibTransId="{476476A2-76F8-4D77-B1CD-D5C9936ADD7F}"/>
    <dgm:cxn modelId="{0DADD337-D36E-4363-BB93-22553FD38C06}" type="presOf" srcId="{D22C3170-DE0C-453D-8C5E-3C9095F4DBC6}" destId="{83327377-5E35-4C71-9714-FC7A9C7336BE}" srcOrd="0" destOrd="0" presId="urn:microsoft.com/office/officeart/2008/layout/LinedList"/>
    <dgm:cxn modelId="{D4957647-F9D6-431E-8D62-C465C88577C6}" type="presOf" srcId="{0F635944-B9AB-4C05-8A86-C67D5135E536}" destId="{0638BECE-31BA-4612-A575-EB89B24B00F3}" srcOrd="0" destOrd="0" presId="urn:microsoft.com/office/officeart/2008/layout/LinedList"/>
    <dgm:cxn modelId="{067DD67E-2C2D-41F7-B2EE-6B29E6929274}" srcId="{44F9FF89-2FE4-455A-B0B4-A5E7D2A4FEDB}" destId="{0F635944-B9AB-4C05-8A86-C67D5135E536}" srcOrd="0" destOrd="0" parTransId="{D16EBA47-86E1-4791-AFC8-ECEF987D66FB}" sibTransId="{1726BC0D-DE33-4A58-A4FD-CF4962C06C3B}"/>
    <dgm:cxn modelId="{5FF6AF97-BEC3-4560-8C1E-E5C61F64C12D}" type="presOf" srcId="{5D7C3C08-B75D-4E72-89B3-45D29B856E18}" destId="{C8FD4A67-DD88-4C54-BEF7-128D3DD15A34}" srcOrd="0" destOrd="0" presId="urn:microsoft.com/office/officeart/2008/layout/LinedList"/>
    <dgm:cxn modelId="{C13C1DC0-C8B6-4354-A5BA-5C50E15D7FC1}" srcId="{44F9FF89-2FE4-455A-B0B4-A5E7D2A4FEDB}" destId="{5D7C3C08-B75D-4E72-89B3-45D29B856E18}" srcOrd="1" destOrd="0" parTransId="{873417C3-F8C6-47F2-8192-C12702086343}" sibTransId="{6F90F6BA-0A4F-461B-B3E1-32B0DECDCE54}"/>
    <dgm:cxn modelId="{8B6485E4-2CE4-4B19-8BC5-C0C937BAF511}" type="presOf" srcId="{44F9FF89-2FE4-455A-B0B4-A5E7D2A4FEDB}" destId="{2085EDDC-FFE4-4983-9BAA-939F7E614F5E}" srcOrd="0" destOrd="0" presId="urn:microsoft.com/office/officeart/2008/layout/LinedList"/>
    <dgm:cxn modelId="{AED72325-C3E8-4438-A21C-F85C71F3546A}" type="presParOf" srcId="{2085EDDC-FFE4-4983-9BAA-939F7E614F5E}" destId="{951B14C5-E1AE-49B1-B1A0-B34B95644D01}" srcOrd="0" destOrd="0" presId="urn:microsoft.com/office/officeart/2008/layout/LinedList"/>
    <dgm:cxn modelId="{6686D605-C5FB-42F5-86BC-2A87F4AE2D16}" type="presParOf" srcId="{2085EDDC-FFE4-4983-9BAA-939F7E614F5E}" destId="{3A799F4B-185E-451F-AF3F-979518FF7185}" srcOrd="1" destOrd="0" presId="urn:microsoft.com/office/officeart/2008/layout/LinedList"/>
    <dgm:cxn modelId="{3D33BC9F-2532-48BE-8A1C-9DC4DDB2EF08}" type="presParOf" srcId="{3A799F4B-185E-451F-AF3F-979518FF7185}" destId="{0638BECE-31BA-4612-A575-EB89B24B00F3}" srcOrd="0" destOrd="0" presId="urn:microsoft.com/office/officeart/2008/layout/LinedList"/>
    <dgm:cxn modelId="{F3E73C70-012E-402A-84CC-DEC92CE3B3F5}" type="presParOf" srcId="{3A799F4B-185E-451F-AF3F-979518FF7185}" destId="{CEBF75D2-D887-48D1-BBB6-661A4F499921}" srcOrd="1" destOrd="0" presId="urn:microsoft.com/office/officeart/2008/layout/LinedList"/>
    <dgm:cxn modelId="{AE9FC3F0-2A8B-4B76-97F9-83B28456D18F}" type="presParOf" srcId="{2085EDDC-FFE4-4983-9BAA-939F7E614F5E}" destId="{1E030382-4CD8-4789-A7E1-D66B2C5C66D8}" srcOrd="2" destOrd="0" presId="urn:microsoft.com/office/officeart/2008/layout/LinedList"/>
    <dgm:cxn modelId="{44D85053-788D-4467-804E-42B7FE5BACEC}" type="presParOf" srcId="{2085EDDC-FFE4-4983-9BAA-939F7E614F5E}" destId="{532C11D3-D21C-45AE-B7C4-92B5EC548E47}" srcOrd="3" destOrd="0" presId="urn:microsoft.com/office/officeart/2008/layout/LinedList"/>
    <dgm:cxn modelId="{0270FC8D-9A66-4510-B307-3E91B9518299}" type="presParOf" srcId="{532C11D3-D21C-45AE-B7C4-92B5EC548E47}" destId="{C8FD4A67-DD88-4C54-BEF7-128D3DD15A34}" srcOrd="0" destOrd="0" presId="urn:microsoft.com/office/officeart/2008/layout/LinedList"/>
    <dgm:cxn modelId="{0D12822B-BC4F-401D-8B4B-8F53559C48D7}" type="presParOf" srcId="{532C11D3-D21C-45AE-B7C4-92B5EC548E47}" destId="{8BB8B80F-049D-4BDC-984F-3E8FFB151957}" srcOrd="1" destOrd="0" presId="urn:microsoft.com/office/officeart/2008/layout/LinedList"/>
    <dgm:cxn modelId="{89C0B36C-BEA5-4980-B428-D40518C37FF1}" type="presParOf" srcId="{2085EDDC-FFE4-4983-9BAA-939F7E614F5E}" destId="{CFB4F567-39F1-4B22-8F16-9361AF3D31B9}" srcOrd="4" destOrd="0" presId="urn:microsoft.com/office/officeart/2008/layout/LinedList"/>
    <dgm:cxn modelId="{5B747F80-B85D-4A8F-9688-41ACFB2EFCE3}" type="presParOf" srcId="{2085EDDC-FFE4-4983-9BAA-939F7E614F5E}" destId="{30223EE2-0361-4667-B0D1-CF95A807203E}" srcOrd="5" destOrd="0" presId="urn:microsoft.com/office/officeart/2008/layout/LinedList"/>
    <dgm:cxn modelId="{E3C4871D-7DC9-4D61-9CA3-2A5684BBE92A}" type="presParOf" srcId="{30223EE2-0361-4667-B0D1-CF95A807203E}" destId="{83327377-5E35-4C71-9714-FC7A9C7336BE}" srcOrd="0" destOrd="0" presId="urn:microsoft.com/office/officeart/2008/layout/LinedList"/>
    <dgm:cxn modelId="{2A5014F6-C13D-4FBE-8843-DD950966E405}" type="presParOf" srcId="{30223EE2-0361-4667-B0D1-CF95A807203E}" destId="{7C2748F6-3ED7-4E31-91E7-DD02D6DE3D2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4F9FF89-2FE4-455A-B0B4-A5E7D2A4FEDB}"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0F635944-B9AB-4C05-8A86-C67D5135E536}">
      <dgm:prSet/>
      <dgm:spPr/>
      <dgm:t>
        <a:bodyPr/>
        <a:lstStyle/>
        <a:p>
          <a:r>
            <a:rPr lang="en-GB" dirty="0"/>
            <a:t>Sound and music recording</a:t>
          </a:r>
          <a:endParaRPr lang="en-US" dirty="0"/>
        </a:p>
      </dgm:t>
    </dgm:pt>
    <dgm:pt modelId="{D16EBA47-86E1-4791-AFC8-ECEF987D66FB}" type="parTrans" cxnId="{067DD67E-2C2D-41F7-B2EE-6B29E6929274}">
      <dgm:prSet/>
      <dgm:spPr/>
      <dgm:t>
        <a:bodyPr/>
        <a:lstStyle/>
        <a:p>
          <a:endParaRPr lang="en-US"/>
        </a:p>
      </dgm:t>
    </dgm:pt>
    <dgm:pt modelId="{1726BC0D-DE33-4A58-A4FD-CF4962C06C3B}" type="sibTrans" cxnId="{067DD67E-2C2D-41F7-B2EE-6B29E6929274}">
      <dgm:prSet/>
      <dgm:spPr/>
      <dgm:t>
        <a:bodyPr/>
        <a:lstStyle/>
        <a:p>
          <a:endParaRPr lang="en-US"/>
        </a:p>
      </dgm:t>
    </dgm:pt>
    <dgm:pt modelId="{5D7C3C08-B75D-4E72-89B3-45D29B856E18}">
      <dgm:prSet/>
      <dgm:spPr/>
      <dgm:t>
        <a:bodyPr/>
        <a:lstStyle/>
        <a:p>
          <a:endParaRPr lang="en-US" dirty="0"/>
        </a:p>
      </dgm:t>
    </dgm:pt>
    <dgm:pt modelId="{873417C3-F8C6-47F2-8192-C12702086343}" type="parTrans" cxnId="{C13C1DC0-C8B6-4354-A5BA-5C50E15D7FC1}">
      <dgm:prSet/>
      <dgm:spPr/>
      <dgm:t>
        <a:bodyPr/>
        <a:lstStyle/>
        <a:p>
          <a:endParaRPr lang="en-US"/>
        </a:p>
      </dgm:t>
    </dgm:pt>
    <dgm:pt modelId="{6F90F6BA-0A4F-461B-B3E1-32B0DECDCE54}" type="sibTrans" cxnId="{C13C1DC0-C8B6-4354-A5BA-5C50E15D7FC1}">
      <dgm:prSet/>
      <dgm:spPr/>
      <dgm:t>
        <a:bodyPr/>
        <a:lstStyle/>
        <a:p>
          <a:endParaRPr lang="en-US"/>
        </a:p>
      </dgm:t>
    </dgm:pt>
    <dgm:pt modelId="{D22C3170-DE0C-453D-8C5E-3C9095F4DBC6}">
      <dgm:prSet/>
      <dgm:spPr/>
      <dgm:t>
        <a:bodyPr/>
        <a:lstStyle/>
        <a:p>
          <a:r>
            <a:rPr lang="en-GB" dirty="0"/>
            <a:t>70 years from when first published</a:t>
          </a:r>
          <a:endParaRPr lang="en-US" dirty="0"/>
        </a:p>
      </dgm:t>
    </dgm:pt>
    <dgm:pt modelId="{40E46410-2369-4F5C-9B6D-D64203610E71}" type="parTrans" cxnId="{0B8DB319-DD36-4AF5-BC74-0D38FA3F8433}">
      <dgm:prSet/>
      <dgm:spPr/>
      <dgm:t>
        <a:bodyPr/>
        <a:lstStyle/>
        <a:p>
          <a:endParaRPr lang="en-US"/>
        </a:p>
      </dgm:t>
    </dgm:pt>
    <dgm:pt modelId="{476476A2-76F8-4D77-B1CD-D5C9936ADD7F}" type="sibTrans" cxnId="{0B8DB319-DD36-4AF5-BC74-0D38FA3F8433}">
      <dgm:prSet/>
      <dgm:spPr/>
      <dgm:t>
        <a:bodyPr/>
        <a:lstStyle/>
        <a:p>
          <a:endParaRPr lang="en-US"/>
        </a:p>
      </dgm:t>
    </dgm:pt>
    <dgm:pt modelId="{2085EDDC-FFE4-4983-9BAA-939F7E614F5E}" type="pres">
      <dgm:prSet presAssocID="{44F9FF89-2FE4-455A-B0B4-A5E7D2A4FEDB}" presName="vert0" presStyleCnt="0">
        <dgm:presLayoutVars>
          <dgm:dir/>
          <dgm:animOne val="branch"/>
          <dgm:animLvl val="lvl"/>
        </dgm:presLayoutVars>
      </dgm:prSet>
      <dgm:spPr/>
    </dgm:pt>
    <dgm:pt modelId="{951B14C5-E1AE-49B1-B1A0-B34B95644D01}" type="pres">
      <dgm:prSet presAssocID="{0F635944-B9AB-4C05-8A86-C67D5135E536}" presName="thickLine" presStyleLbl="alignNode1" presStyleIdx="0" presStyleCnt="3"/>
      <dgm:spPr/>
    </dgm:pt>
    <dgm:pt modelId="{3A799F4B-185E-451F-AF3F-979518FF7185}" type="pres">
      <dgm:prSet presAssocID="{0F635944-B9AB-4C05-8A86-C67D5135E536}" presName="horz1" presStyleCnt="0"/>
      <dgm:spPr/>
    </dgm:pt>
    <dgm:pt modelId="{0638BECE-31BA-4612-A575-EB89B24B00F3}" type="pres">
      <dgm:prSet presAssocID="{0F635944-B9AB-4C05-8A86-C67D5135E536}" presName="tx1" presStyleLbl="revTx" presStyleIdx="0" presStyleCnt="3"/>
      <dgm:spPr/>
    </dgm:pt>
    <dgm:pt modelId="{CEBF75D2-D887-48D1-BBB6-661A4F499921}" type="pres">
      <dgm:prSet presAssocID="{0F635944-B9AB-4C05-8A86-C67D5135E536}" presName="vert1" presStyleCnt="0"/>
      <dgm:spPr/>
    </dgm:pt>
    <dgm:pt modelId="{1E030382-4CD8-4789-A7E1-D66B2C5C66D8}" type="pres">
      <dgm:prSet presAssocID="{5D7C3C08-B75D-4E72-89B3-45D29B856E18}" presName="thickLine" presStyleLbl="alignNode1" presStyleIdx="1" presStyleCnt="3"/>
      <dgm:spPr/>
    </dgm:pt>
    <dgm:pt modelId="{532C11D3-D21C-45AE-B7C4-92B5EC548E47}" type="pres">
      <dgm:prSet presAssocID="{5D7C3C08-B75D-4E72-89B3-45D29B856E18}" presName="horz1" presStyleCnt="0"/>
      <dgm:spPr/>
    </dgm:pt>
    <dgm:pt modelId="{C8FD4A67-DD88-4C54-BEF7-128D3DD15A34}" type="pres">
      <dgm:prSet presAssocID="{5D7C3C08-B75D-4E72-89B3-45D29B856E18}" presName="tx1" presStyleLbl="revTx" presStyleIdx="1" presStyleCnt="3"/>
      <dgm:spPr/>
    </dgm:pt>
    <dgm:pt modelId="{8BB8B80F-049D-4BDC-984F-3E8FFB151957}" type="pres">
      <dgm:prSet presAssocID="{5D7C3C08-B75D-4E72-89B3-45D29B856E18}" presName="vert1" presStyleCnt="0"/>
      <dgm:spPr/>
    </dgm:pt>
    <dgm:pt modelId="{CFB4F567-39F1-4B22-8F16-9361AF3D31B9}" type="pres">
      <dgm:prSet presAssocID="{D22C3170-DE0C-453D-8C5E-3C9095F4DBC6}" presName="thickLine" presStyleLbl="alignNode1" presStyleIdx="2" presStyleCnt="3"/>
      <dgm:spPr/>
    </dgm:pt>
    <dgm:pt modelId="{30223EE2-0361-4667-B0D1-CF95A807203E}" type="pres">
      <dgm:prSet presAssocID="{D22C3170-DE0C-453D-8C5E-3C9095F4DBC6}" presName="horz1" presStyleCnt="0"/>
      <dgm:spPr/>
    </dgm:pt>
    <dgm:pt modelId="{83327377-5E35-4C71-9714-FC7A9C7336BE}" type="pres">
      <dgm:prSet presAssocID="{D22C3170-DE0C-453D-8C5E-3C9095F4DBC6}" presName="tx1" presStyleLbl="revTx" presStyleIdx="2" presStyleCnt="3"/>
      <dgm:spPr/>
    </dgm:pt>
    <dgm:pt modelId="{7C2748F6-3ED7-4E31-91E7-DD02D6DE3D29}" type="pres">
      <dgm:prSet presAssocID="{D22C3170-DE0C-453D-8C5E-3C9095F4DBC6}" presName="vert1" presStyleCnt="0"/>
      <dgm:spPr/>
    </dgm:pt>
  </dgm:ptLst>
  <dgm:cxnLst>
    <dgm:cxn modelId="{0B8DB319-DD36-4AF5-BC74-0D38FA3F8433}" srcId="{44F9FF89-2FE4-455A-B0B4-A5E7D2A4FEDB}" destId="{D22C3170-DE0C-453D-8C5E-3C9095F4DBC6}" srcOrd="2" destOrd="0" parTransId="{40E46410-2369-4F5C-9B6D-D64203610E71}" sibTransId="{476476A2-76F8-4D77-B1CD-D5C9936ADD7F}"/>
    <dgm:cxn modelId="{0DADD337-D36E-4363-BB93-22553FD38C06}" type="presOf" srcId="{D22C3170-DE0C-453D-8C5E-3C9095F4DBC6}" destId="{83327377-5E35-4C71-9714-FC7A9C7336BE}" srcOrd="0" destOrd="0" presId="urn:microsoft.com/office/officeart/2008/layout/LinedList"/>
    <dgm:cxn modelId="{D4957647-F9D6-431E-8D62-C465C88577C6}" type="presOf" srcId="{0F635944-B9AB-4C05-8A86-C67D5135E536}" destId="{0638BECE-31BA-4612-A575-EB89B24B00F3}" srcOrd="0" destOrd="0" presId="urn:microsoft.com/office/officeart/2008/layout/LinedList"/>
    <dgm:cxn modelId="{067DD67E-2C2D-41F7-B2EE-6B29E6929274}" srcId="{44F9FF89-2FE4-455A-B0B4-A5E7D2A4FEDB}" destId="{0F635944-B9AB-4C05-8A86-C67D5135E536}" srcOrd="0" destOrd="0" parTransId="{D16EBA47-86E1-4791-AFC8-ECEF987D66FB}" sibTransId="{1726BC0D-DE33-4A58-A4FD-CF4962C06C3B}"/>
    <dgm:cxn modelId="{5FF6AF97-BEC3-4560-8C1E-E5C61F64C12D}" type="presOf" srcId="{5D7C3C08-B75D-4E72-89B3-45D29B856E18}" destId="{C8FD4A67-DD88-4C54-BEF7-128D3DD15A34}" srcOrd="0" destOrd="0" presId="urn:microsoft.com/office/officeart/2008/layout/LinedList"/>
    <dgm:cxn modelId="{C13C1DC0-C8B6-4354-A5BA-5C50E15D7FC1}" srcId="{44F9FF89-2FE4-455A-B0B4-A5E7D2A4FEDB}" destId="{5D7C3C08-B75D-4E72-89B3-45D29B856E18}" srcOrd="1" destOrd="0" parTransId="{873417C3-F8C6-47F2-8192-C12702086343}" sibTransId="{6F90F6BA-0A4F-461B-B3E1-32B0DECDCE54}"/>
    <dgm:cxn modelId="{8B6485E4-2CE4-4B19-8BC5-C0C937BAF511}" type="presOf" srcId="{44F9FF89-2FE4-455A-B0B4-A5E7D2A4FEDB}" destId="{2085EDDC-FFE4-4983-9BAA-939F7E614F5E}" srcOrd="0" destOrd="0" presId="urn:microsoft.com/office/officeart/2008/layout/LinedList"/>
    <dgm:cxn modelId="{AED72325-C3E8-4438-A21C-F85C71F3546A}" type="presParOf" srcId="{2085EDDC-FFE4-4983-9BAA-939F7E614F5E}" destId="{951B14C5-E1AE-49B1-B1A0-B34B95644D01}" srcOrd="0" destOrd="0" presId="urn:microsoft.com/office/officeart/2008/layout/LinedList"/>
    <dgm:cxn modelId="{6686D605-C5FB-42F5-86BC-2A87F4AE2D16}" type="presParOf" srcId="{2085EDDC-FFE4-4983-9BAA-939F7E614F5E}" destId="{3A799F4B-185E-451F-AF3F-979518FF7185}" srcOrd="1" destOrd="0" presId="urn:microsoft.com/office/officeart/2008/layout/LinedList"/>
    <dgm:cxn modelId="{3D33BC9F-2532-48BE-8A1C-9DC4DDB2EF08}" type="presParOf" srcId="{3A799F4B-185E-451F-AF3F-979518FF7185}" destId="{0638BECE-31BA-4612-A575-EB89B24B00F3}" srcOrd="0" destOrd="0" presId="urn:microsoft.com/office/officeart/2008/layout/LinedList"/>
    <dgm:cxn modelId="{F3E73C70-012E-402A-84CC-DEC92CE3B3F5}" type="presParOf" srcId="{3A799F4B-185E-451F-AF3F-979518FF7185}" destId="{CEBF75D2-D887-48D1-BBB6-661A4F499921}" srcOrd="1" destOrd="0" presId="urn:microsoft.com/office/officeart/2008/layout/LinedList"/>
    <dgm:cxn modelId="{AE9FC3F0-2A8B-4B76-97F9-83B28456D18F}" type="presParOf" srcId="{2085EDDC-FFE4-4983-9BAA-939F7E614F5E}" destId="{1E030382-4CD8-4789-A7E1-D66B2C5C66D8}" srcOrd="2" destOrd="0" presId="urn:microsoft.com/office/officeart/2008/layout/LinedList"/>
    <dgm:cxn modelId="{44D85053-788D-4467-804E-42B7FE5BACEC}" type="presParOf" srcId="{2085EDDC-FFE4-4983-9BAA-939F7E614F5E}" destId="{532C11D3-D21C-45AE-B7C4-92B5EC548E47}" srcOrd="3" destOrd="0" presId="urn:microsoft.com/office/officeart/2008/layout/LinedList"/>
    <dgm:cxn modelId="{0270FC8D-9A66-4510-B307-3E91B9518299}" type="presParOf" srcId="{532C11D3-D21C-45AE-B7C4-92B5EC548E47}" destId="{C8FD4A67-DD88-4C54-BEF7-128D3DD15A34}" srcOrd="0" destOrd="0" presId="urn:microsoft.com/office/officeart/2008/layout/LinedList"/>
    <dgm:cxn modelId="{0D12822B-BC4F-401D-8B4B-8F53559C48D7}" type="presParOf" srcId="{532C11D3-D21C-45AE-B7C4-92B5EC548E47}" destId="{8BB8B80F-049D-4BDC-984F-3E8FFB151957}" srcOrd="1" destOrd="0" presId="urn:microsoft.com/office/officeart/2008/layout/LinedList"/>
    <dgm:cxn modelId="{89C0B36C-BEA5-4980-B428-D40518C37FF1}" type="presParOf" srcId="{2085EDDC-FFE4-4983-9BAA-939F7E614F5E}" destId="{CFB4F567-39F1-4B22-8F16-9361AF3D31B9}" srcOrd="4" destOrd="0" presId="urn:microsoft.com/office/officeart/2008/layout/LinedList"/>
    <dgm:cxn modelId="{5B747F80-B85D-4A8F-9688-41ACFB2EFCE3}" type="presParOf" srcId="{2085EDDC-FFE4-4983-9BAA-939F7E614F5E}" destId="{30223EE2-0361-4667-B0D1-CF95A807203E}" srcOrd="5" destOrd="0" presId="urn:microsoft.com/office/officeart/2008/layout/LinedList"/>
    <dgm:cxn modelId="{E3C4871D-7DC9-4D61-9CA3-2A5684BBE92A}" type="presParOf" srcId="{30223EE2-0361-4667-B0D1-CF95A807203E}" destId="{83327377-5E35-4C71-9714-FC7A9C7336BE}" srcOrd="0" destOrd="0" presId="urn:microsoft.com/office/officeart/2008/layout/LinedList"/>
    <dgm:cxn modelId="{2A5014F6-C13D-4FBE-8843-DD950966E405}" type="presParOf" srcId="{30223EE2-0361-4667-B0D1-CF95A807203E}" destId="{7C2748F6-3ED7-4E31-91E7-DD02D6DE3D2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4F9FF89-2FE4-455A-B0B4-A5E7D2A4FEDB}"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0F635944-B9AB-4C05-8A86-C67D5135E536}">
      <dgm:prSet/>
      <dgm:spPr/>
      <dgm:t>
        <a:bodyPr/>
        <a:lstStyle/>
        <a:p>
          <a:r>
            <a:rPr lang="en-GB" dirty="0"/>
            <a:t>Films</a:t>
          </a:r>
          <a:endParaRPr lang="en-US" dirty="0"/>
        </a:p>
      </dgm:t>
    </dgm:pt>
    <dgm:pt modelId="{D16EBA47-86E1-4791-AFC8-ECEF987D66FB}" type="parTrans" cxnId="{067DD67E-2C2D-41F7-B2EE-6B29E6929274}">
      <dgm:prSet/>
      <dgm:spPr/>
      <dgm:t>
        <a:bodyPr/>
        <a:lstStyle/>
        <a:p>
          <a:endParaRPr lang="en-US"/>
        </a:p>
      </dgm:t>
    </dgm:pt>
    <dgm:pt modelId="{1726BC0D-DE33-4A58-A4FD-CF4962C06C3B}" type="sibTrans" cxnId="{067DD67E-2C2D-41F7-B2EE-6B29E6929274}">
      <dgm:prSet/>
      <dgm:spPr/>
      <dgm:t>
        <a:bodyPr/>
        <a:lstStyle/>
        <a:p>
          <a:endParaRPr lang="en-US"/>
        </a:p>
      </dgm:t>
    </dgm:pt>
    <dgm:pt modelId="{5D7C3C08-B75D-4E72-89B3-45D29B856E18}">
      <dgm:prSet/>
      <dgm:spPr/>
      <dgm:t>
        <a:bodyPr/>
        <a:lstStyle/>
        <a:p>
          <a:endParaRPr lang="en-US" dirty="0"/>
        </a:p>
      </dgm:t>
    </dgm:pt>
    <dgm:pt modelId="{873417C3-F8C6-47F2-8192-C12702086343}" type="parTrans" cxnId="{C13C1DC0-C8B6-4354-A5BA-5C50E15D7FC1}">
      <dgm:prSet/>
      <dgm:spPr/>
      <dgm:t>
        <a:bodyPr/>
        <a:lstStyle/>
        <a:p>
          <a:endParaRPr lang="en-US"/>
        </a:p>
      </dgm:t>
    </dgm:pt>
    <dgm:pt modelId="{6F90F6BA-0A4F-461B-B3E1-32B0DECDCE54}" type="sibTrans" cxnId="{C13C1DC0-C8B6-4354-A5BA-5C50E15D7FC1}">
      <dgm:prSet/>
      <dgm:spPr/>
      <dgm:t>
        <a:bodyPr/>
        <a:lstStyle/>
        <a:p>
          <a:endParaRPr lang="en-US"/>
        </a:p>
      </dgm:t>
    </dgm:pt>
    <dgm:pt modelId="{D22C3170-DE0C-453D-8C5E-3C9095F4DBC6}">
      <dgm:prSet/>
      <dgm:spPr/>
      <dgm:t>
        <a:bodyPr/>
        <a:lstStyle/>
        <a:p>
          <a:r>
            <a:rPr lang="en-GB" dirty="0"/>
            <a:t>70 years after death of director, screenplay author and composer</a:t>
          </a:r>
          <a:endParaRPr lang="en-US" dirty="0"/>
        </a:p>
      </dgm:t>
    </dgm:pt>
    <dgm:pt modelId="{40E46410-2369-4F5C-9B6D-D64203610E71}" type="parTrans" cxnId="{0B8DB319-DD36-4AF5-BC74-0D38FA3F8433}">
      <dgm:prSet/>
      <dgm:spPr/>
      <dgm:t>
        <a:bodyPr/>
        <a:lstStyle/>
        <a:p>
          <a:endParaRPr lang="en-US"/>
        </a:p>
      </dgm:t>
    </dgm:pt>
    <dgm:pt modelId="{476476A2-76F8-4D77-B1CD-D5C9936ADD7F}" type="sibTrans" cxnId="{0B8DB319-DD36-4AF5-BC74-0D38FA3F8433}">
      <dgm:prSet/>
      <dgm:spPr/>
      <dgm:t>
        <a:bodyPr/>
        <a:lstStyle/>
        <a:p>
          <a:endParaRPr lang="en-US"/>
        </a:p>
      </dgm:t>
    </dgm:pt>
    <dgm:pt modelId="{2085EDDC-FFE4-4983-9BAA-939F7E614F5E}" type="pres">
      <dgm:prSet presAssocID="{44F9FF89-2FE4-455A-B0B4-A5E7D2A4FEDB}" presName="vert0" presStyleCnt="0">
        <dgm:presLayoutVars>
          <dgm:dir/>
          <dgm:animOne val="branch"/>
          <dgm:animLvl val="lvl"/>
        </dgm:presLayoutVars>
      </dgm:prSet>
      <dgm:spPr/>
    </dgm:pt>
    <dgm:pt modelId="{951B14C5-E1AE-49B1-B1A0-B34B95644D01}" type="pres">
      <dgm:prSet presAssocID="{0F635944-B9AB-4C05-8A86-C67D5135E536}" presName="thickLine" presStyleLbl="alignNode1" presStyleIdx="0" presStyleCnt="3"/>
      <dgm:spPr/>
    </dgm:pt>
    <dgm:pt modelId="{3A799F4B-185E-451F-AF3F-979518FF7185}" type="pres">
      <dgm:prSet presAssocID="{0F635944-B9AB-4C05-8A86-C67D5135E536}" presName="horz1" presStyleCnt="0"/>
      <dgm:spPr/>
    </dgm:pt>
    <dgm:pt modelId="{0638BECE-31BA-4612-A575-EB89B24B00F3}" type="pres">
      <dgm:prSet presAssocID="{0F635944-B9AB-4C05-8A86-C67D5135E536}" presName="tx1" presStyleLbl="revTx" presStyleIdx="0" presStyleCnt="3"/>
      <dgm:spPr/>
    </dgm:pt>
    <dgm:pt modelId="{CEBF75D2-D887-48D1-BBB6-661A4F499921}" type="pres">
      <dgm:prSet presAssocID="{0F635944-B9AB-4C05-8A86-C67D5135E536}" presName="vert1" presStyleCnt="0"/>
      <dgm:spPr/>
    </dgm:pt>
    <dgm:pt modelId="{1E030382-4CD8-4789-A7E1-D66B2C5C66D8}" type="pres">
      <dgm:prSet presAssocID="{5D7C3C08-B75D-4E72-89B3-45D29B856E18}" presName="thickLine" presStyleLbl="alignNode1" presStyleIdx="1" presStyleCnt="3"/>
      <dgm:spPr/>
    </dgm:pt>
    <dgm:pt modelId="{532C11D3-D21C-45AE-B7C4-92B5EC548E47}" type="pres">
      <dgm:prSet presAssocID="{5D7C3C08-B75D-4E72-89B3-45D29B856E18}" presName="horz1" presStyleCnt="0"/>
      <dgm:spPr/>
    </dgm:pt>
    <dgm:pt modelId="{C8FD4A67-DD88-4C54-BEF7-128D3DD15A34}" type="pres">
      <dgm:prSet presAssocID="{5D7C3C08-B75D-4E72-89B3-45D29B856E18}" presName="tx1" presStyleLbl="revTx" presStyleIdx="1" presStyleCnt="3"/>
      <dgm:spPr/>
    </dgm:pt>
    <dgm:pt modelId="{8BB8B80F-049D-4BDC-984F-3E8FFB151957}" type="pres">
      <dgm:prSet presAssocID="{5D7C3C08-B75D-4E72-89B3-45D29B856E18}" presName="vert1" presStyleCnt="0"/>
      <dgm:spPr/>
    </dgm:pt>
    <dgm:pt modelId="{CFB4F567-39F1-4B22-8F16-9361AF3D31B9}" type="pres">
      <dgm:prSet presAssocID="{D22C3170-DE0C-453D-8C5E-3C9095F4DBC6}" presName="thickLine" presStyleLbl="alignNode1" presStyleIdx="2" presStyleCnt="3"/>
      <dgm:spPr/>
    </dgm:pt>
    <dgm:pt modelId="{30223EE2-0361-4667-B0D1-CF95A807203E}" type="pres">
      <dgm:prSet presAssocID="{D22C3170-DE0C-453D-8C5E-3C9095F4DBC6}" presName="horz1" presStyleCnt="0"/>
      <dgm:spPr/>
    </dgm:pt>
    <dgm:pt modelId="{83327377-5E35-4C71-9714-FC7A9C7336BE}" type="pres">
      <dgm:prSet presAssocID="{D22C3170-DE0C-453D-8C5E-3C9095F4DBC6}" presName="tx1" presStyleLbl="revTx" presStyleIdx="2" presStyleCnt="3"/>
      <dgm:spPr/>
    </dgm:pt>
    <dgm:pt modelId="{7C2748F6-3ED7-4E31-91E7-DD02D6DE3D29}" type="pres">
      <dgm:prSet presAssocID="{D22C3170-DE0C-453D-8C5E-3C9095F4DBC6}" presName="vert1" presStyleCnt="0"/>
      <dgm:spPr/>
    </dgm:pt>
  </dgm:ptLst>
  <dgm:cxnLst>
    <dgm:cxn modelId="{0B8DB319-DD36-4AF5-BC74-0D38FA3F8433}" srcId="{44F9FF89-2FE4-455A-B0B4-A5E7D2A4FEDB}" destId="{D22C3170-DE0C-453D-8C5E-3C9095F4DBC6}" srcOrd="2" destOrd="0" parTransId="{40E46410-2369-4F5C-9B6D-D64203610E71}" sibTransId="{476476A2-76F8-4D77-B1CD-D5C9936ADD7F}"/>
    <dgm:cxn modelId="{0DADD337-D36E-4363-BB93-22553FD38C06}" type="presOf" srcId="{D22C3170-DE0C-453D-8C5E-3C9095F4DBC6}" destId="{83327377-5E35-4C71-9714-FC7A9C7336BE}" srcOrd="0" destOrd="0" presId="urn:microsoft.com/office/officeart/2008/layout/LinedList"/>
    <dgm:cxn modelId="{D4957647-F9D6-431E-8D62-C465C88577C6}" type="presOf" srcId="{0F635944-B9AB-4C05-8A86-C67D5135E536}" destId="{0638BECE-31BA-4612-A575-EB89B24B00F3}" srcOrd="0" destOrd="0" presId="urn:microsoft.com/office/officeart/2008/layout/LinedList"/>
    <dgm:cxn modelId="{067DD67E-2C2D-41F7-B2EE-6B29E6929274}" srcId="{44F9FF89-2FE4-455A-B0B4-A5E7D2A4FEDB}" destId="{0F635944-B9AB-4C05-8A86-C67D5135E536}" srcOrd="0" destOrd="0" parTransId="{D16EBA47-86E1-4791-AFC8-ECEF987D66FB}" sibTransId="{1726BC0D-DE33-4A58-A4FD-CF4962C06C3B}"/>
    <dgm:cxn modelId="{5FF6AF97-BEC3-4560-8C1E-E5C61F64C12D}" type="presOf" srcId="{5D7C3C08-B75D-4E72-89B3-45D29B856E18}" destId="{C8FD4A67-DD88-4C54-BEF7-128D3DD15A34}" srcOrd="0" destOrd="0" presId="urn:microsoft.com/office/officeart/2008/layout/LinedList"/>
    <dgm:cxn modelId="{C13C1DC0-C8B6-4354-A5BA-5C50E15D7FC1}" srcId="{44F9FF89-2FE4-455A-B0B4-A5E7D2A4FEDB}" destId="{5D7C3C08-B75D-4E72-89B3-45D29B856E18}" srcOrd="1" destOrd="0" parTransId="{873417C3-F8C6-47F2-8192-C12702086343}" sibTransId="{6F90F6BA-0A4F-461B-B3E1-32B0DECDCE54}"/>
    <dgm:cxn modelId="{8B6485E4-2CE4-4B19-8BC5-C0C937BAF511}" type="presOf" srcId="{44F9FF89-2FE4-455A-B0B4-A5E7D2A4FEDB}" destId="{2085EDDC-FFE4-4983-9BAA-939F7E614F5E}" srcOrd="0" destOrd="0" presId="urn:microsoft.com/office/officeart/2008/layout/LinedList"/>
    <dgm:cxn modelId="{AED72325-C3E8-4438-A21C-F85C71F3546A}" type="presParOf" srcId="{2085EDDC-FFE4-4983-9BAA-939F7E614F5E}" destId="{951B14C5-E1AE-49B1-B1A0-B34B95644D01}" srcOrd="0" destOrd="0" presId="urn:microsoft.com/office/officeart/2008/layout/LinedList"/>
    <dgm:cxn modelId="{6686D605-C5FB-42F5-86BC-2A87F4AE2D16}" type="presParOf" srcId="{2085EDDC-FFE4-4983-9BAA-939F7E614F5E}" destId="{3A799F4B-185E-451F-AF3F-979518FF7185}" srcOrd="1" destOrd="0" presId="urn:microsoft.com/office/officeart/2008/layout/LinedList"/>
    <dgm:cxn modelId="{3D33BC9F-2532-48BE-8A1C-9DC4DDB2EF08}" type="presParOf" srcId="{3A799F4B-185E-451F-AF3F-979518FF7185}" destId="{0638BECE-31BA-4612-A575-EB89B24B00F3}" srcOrd="0" destOrd="0" presId="urn:microsoft.com/office/officeart/2008/layout/LinedList"/>
    <dgm:cxn modelId="{F3E73C70-012E-402A-84CC-DEC92CE3B3F5}" type="presParOf" srcId="{3A799F4B-185E-451F-AF3F-979518FF7185}" destId="{CEBF75D2-D887-48D1-BBB6-661A4F499921}" srcOrd="1" destOrd="0" presId="urn:microsoft.com/office/officeart/2008/layout/LinedList"/>
    <dgm:cxn modelId="{AE9FC3F0-2A8B-4B76-97F9-83B28456D18F}" type="presParOf" srcId="{2085EDDC-FFE4-4983-9BAA-939F7E614F5E}" destId="{1E030382-4CD8-4789-A7E1-D66B2C5C66D8}" srcOrd="2" destOrd="0" presId="urn:microsoft.com/office/officeart/2008/layout/LinedList"/>
    <dgm:cxn modelId="{44D85053-788D-4467-804E-42B7FE5BACEC}" type="presParOf" srcId="{2085EDDC-FFE4-4983-9BAA-939F7E614F5E}" destId="{532C11D3-D21C-45AE-B7C4-92B5EC548E47}" srcOrd="3" destOrd="0" presId="urn:microsoft.com/office/officeart/2008/layout/LinedList"/>
    <dgm:cxn modelId="{0270FC8D-9A66-4510-B307-3E91B9518299}" type="presParOf" srcId="{532C11D3-D21C-45AE-B7C4-92B5EC548E47}" destId="{C8FD4A67-DD88-4C54-BEF7-128D3DD15A34}" srcOrd="0" destOrd="0" presId="urn:microsoft.com/office/officeart/2008/layout/LinedList"/>
    <dgm:cxn modelId="{0D12822B-BC4F-401D-8B4B-8F53559C48D7}" type="presParOf" srcId="{532C11D3-D21C-45AE-B7C4-92B5EC548E47}" destId="{8BB8B80F-049D-4BDC-984F-3E8FFB151957}" srcOrd="1" destOrd="0" presId="urn:microsoft.com/office/officeart/2008/layout/LinedList"/>
    <dgm:cxn modelId="{89C0B36C-BEA5-4980-B428-D40518C37FF1}" type="presParOf" srcId="{2085EDDC-FFE4-4983-9BAA-939F7E614F5E}" destId="{CFB4F567-39F1-4B22-8F16-9361AF3D31B9}" srcOrd="4" destOrd="0" presId="urn:microsoft.com/office/officeart/2008/layout/LinedList"/>
    <dgm:cxn modelId="{5B747F80-B85D-4A8F-9688-41ACFB2EFCE3}" type="presParOf" srcId="{2085EDDC-FFE4-4983-9BAA-939F7E614F5E}" destId="{30223EE2-0361-4667-B0D1-CF95A807203E}" srcOrd="5" destOrd="0" presId="urn:microsoft.com/office/officeart/2008/layout/LinedList"/>
    <dgm:cxn modelId="{E3C4871D-7DC9-4D61-9CA3-2A5684BBE92A}" type="presParOf" srcId="{30223EE2-0361-4667-B0D1-CF95A807203E}" destId="{83327377-5E35-4C71-9714-FC7A9C7336BE}" srcOrd="0" destOrd="0" presId="urn:microsoft.com/office/officeart/2008/layout/LinedList"/>
    <dgm:cxn modelId="{2A5014F6-C13D-4FBE-8843-DD950966E405}" type="presParOf" srcId="{30223EE2-0361-4667-B0D1-CF95A807203E}" destId="{7C2748F6-3ED7-4E31-91E7-DD02D6DE3D2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4F9FF89-2FE4-455A-B0B4-A5E7D2A4FEDB}"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0F635944-B9AB-4C05-8A86-C67D5135E536}">
      <dgm:prSet/>
      <dgm:spPr/>
      <dgm:t>
        <a:bodyPr/>
        <a:lstStyle/>
        <a:p>
          <a:r>
            <a:rPr lang="en-GB" dirty="0"/>
            <a:t>Broadcasts</a:t>
          </a:r>
          <a:endParaRPr lang="en-US" dirty="0"/>
        </a:p>
      </dgm:t>
    </dgm:pt>
    <dgm:pt modelId="{D16EBA47-86E1-4791-AFC8-ECEF987D66FB}" type="parTrans" cxnId="{067DD67E-2C2D-41F7-B2EE-6B29E6929274}">
      <dgm:prSet/>
      <dgm:spPr/>
      <dgm:t>
        <a:bodyPr/>
        <a:lstStyle/>
        <a:p>
          <a:endParaRPr lang="en-US"/>
        </a:p>
      </dgm:t>
    </dgm:pt>
    <dgm:pt modelId="{1726BC0D-DE33-4A58-A4FD-CF4962C06C3B}" type="sibTrans" cxnId="{067DD67E-2C2D-41F7-B2EE-6B29E6929274}">
      <dgm:prSet/>
      <dgm:spPr/>
      <dgm:t>
        <a:bodyPr/>
        <a:lstStyle/>
        <a:p>
          <a:endParaRPr lang="en-US"/>
        </a:p>
      </dgm:t>
    </dgm:pt>
    <dgm:pt modelId="{5D7C3C08-B75D-4E72-89B3-45D29B856E18}">
      <dgm:prSet/>
      <dgm:spPr/>
      <dgm:t>
        <a:bodyPr/>
        <a:lstStyle/>
        <a:p>
          <a:endParaRPr lang="en-US" dirty="0"/>
        </a:p>
      </dgm:t>
    </dgm:pt>
    <dgm:pt modelId="{873417C3-F8C6-47F2-8192-C12702086343}" type="parTrans" cxnId="{C13C1DC0-C8B6-4354-A5BA-5C50E15D7FC1}">
      <dgm:prSet/>
      <dgm:spPr/>
      <dgm:t>
        <a:bodyPr/>
        <a:lstStyle/>
        <a:p>
          <a:endParaRPr lang="en-US"/>
        </a:p>
      </dgm:t>
    </dgm:pt>
    <dgm:pt modelId="{6F90F6BA-0A4F-461B-B3E1-32B0DECDCE54}" type="sibTrans" cxnId="{C13C1DC0-C8B6-4354-A5BA-5C50E15D7FC1}">
      <dgm:prSet/>
      <dgm:spPr/>
      <dgm:t>
        <a:bodyPr/>
        <a:lstStyle/>
        <a:p>
          <a:endParaRPr lang="en-US"/>
        </a:p>
      </dgm:t>
    </dgm:pt>
    <dgm:pt modelId="{D22C3170-DE0C-453D-8C5E-3C9095F4DBC6}">
      <dgm:prSet/>
      <dgm:spPr/>
      <dgm:t>
        <a:bodyPr/>
        <a:lstStyle/>
        <a:p>
          <a:r>
            <a:rPr lang="en-GB" dirty="0"/>
            <a:t>50 years from first broadcast</a:t>
          </a:r>
          <a:endParaRPr lang="en-US" dirty="0"/>
        </a:p>
      </dgm:t>
    </dgm:pt>
    <dgm:pt modelId="{40E46410-2369-4F5C-9B6D-D64203610E71}" type="parTrans" cxnId="{0B8DB319-DD36-4AF5-BC74-0D38FA3F8433}">
      <dgm:prSet/>
      <dgm:spPr/>
      <dgm:t>
        <a:bodyPr/>
        <a:lstStyle/>
        <a:p>
          <a:endParaRPr lang="en-US"/>
        </a:p>
      </dgm:t>
    </dgm:pt>
    <dgm:pt modelId="{476476A2-76F8-4D77-B1CD-D5C9936ADD7F}" type="sibTrans" cxnId="{0B8DB319-DD36-4AF5-BC74-0D38FA3F8433}">
      <dgm:prSet/>
      <dgm:spPr/>
      <dgm:t>
        <a:bodyPr/>
        <a:lstStyle/>
        <a:p>
          <a:endParaRPr lang="en-US"/>
        </a:p>
      </dgm:t>
    </dgm:pt>
    <dgm:pt modelId="{2085EDDC-FFE4-4983-9BAA-939F7E614F5E}" type="pres">
      <dgm:prSet presAssocID="{44F9FF89-2FE4-455A-B0B4-A5E7D2A4FEDB}" presName="vert0" presStyleCnt="0">
        <dgm:presLayoutVars>
          <dgm:dir/>
          <dgm:animOne val="branch"/>
          <dgm:animLvl val="lvl"/>
        </dgm:presLayoutVars>
      </dgm:prSet>
      <dgm:spPr/>
    </dgm:pt>
    <dgm:pt modelId="{951B14C5-E1AE-49B1-B1A0-B34B95644D01}" type="pres">
      <dgm:prSet presAssocID="{0F635944-B9AB-4C05-8A86-C67D5135E536}" presName="thickLine" presStyleLbl="alignNode1" presStyleIdx="0" presStyleCnt="3"/>
      <dgm:spPr/>
    </dgm:pt>
    <dgm:pt modelId="{3A799F4B-185E-451F-AF3F-979518FF7185}" type="pres">
      <dgm:prSet presAssocID="{0F635944-B9AB-4C05-8A86-C67D5135E536}" presName="horz1" presStyleCnt="0"/>
      <dgm:spPr/>
    </dgm:pt>
    <dgm:pt modelId="{0638BECE-31BA-4612-A575-EB89B24B00F3}" type="pres">
      <dgm:prSet presAssocID="{0F635944-B9AB-4C05-8A86-C67D5135E536}" presName="tx1" presStyleLbl="revTx" presStyleIdx="0" presStyleCnt="3"/>
      <dgm:spPr/>
    </dgm:pt>
    <dgm:pt modelId="{CEBF75D2-D887-48D1-BBB6-661A4F499921}" type="pres">
      <dgm:prSet presAssocID="{0F635944-B9AB-4C05-8A86-C67D5135E536}" presName="vert1" presStyleCnt="0"/>
      <dgm:spPr/>
    </dgm:pt>
    <dgm:pt modelId="{1E030382-4CD8-4789-A7E1-D66B2C5C66D8}" type="pres">
      <dgm:prSet presAssocID="{5D7C3C08-B75D-4E72-89B3-45D29B856E18}" presName="thickLine" presStyleLbl="alignNode1" presStyleIdx="1" presStyleCnt="3"/>
      <dgm:spPr/>
    </dgm:pt>
    <dgm:pt modelId="{532C11D3-D21C-45AE-B7C4-92B5EC548E47}" type="pres">
      <dgm:prSet presAssocID="{5D7C3C08-B75D-4E72-89B3-45D29B856E18}" presName="horz1" presStyleCnt="0"/>
      <dgm:spPr/>
    </dgm:pt>
    <dgm:pt modelId="{C8FD4A67-DD88-4C54-BEF7-128D3DD15A34}" type="pres">
      <dgm:prSet presAssocID="{5D7C3C08-B75D-4E72-89B3-45D29B856E18}" presName="tx1" presStyleLbl="revTx" presStyleIdx="1" presStyleCnt="3"/>
      <dgm:spPr/>
    </dgm:pt>
    <dgm:pt modelId="{8BB8B80F-049D-4BDC-984F-3E8FFB151957}" type="pres">
      <dgm:prSet presAssocID="{5D7C3C08-B75D-4E72-89B3-45D29B856E18}" presName="vert1" presStyleCnt="0"/>
      <dgm:spPr/>
    </dgm:pt>
    <dgm:pt modelId="{CFB4F567-39F1-4B22-8F16-9361AF3D31B9}" type="pres">
      <dgm:prSet presAssocID="{D22C3170-DE0C-453D-8C5E-3C9095F4DBC6}" presName="thickLine" presStyleLbl="alignNode1" presStyleIdx="2" presStyleCnt="3"/>
      <dgm:spPr/>
    </dgm:pt>
    <dgm:pt modelId="{30223EE2-0361-4667-B0D1-CF95A807203E}" type="pres">
      <dgm:prSet presAssocID="{D22C3170-DE0C-453D-8C5E-3C9095F4DBC6}" presName="horz1" presStyleCnt="0"/>
      <dgm:spPr/>
    </dgm:pt>
    <dgm:pt modelId="{83327377-5E35-4C71-9714-FC7A9C7336BE}" type="pres">
      <dgm:prSet presAssocID="{D22C3170-DE0C-453D-8C5E-3C9095F4DBC6}" presName="tx1" presStyleLbl="revTx" presStyleIdx="2" presStyleCnt="3"/>
      <dgm:spPr/>
    </dgm:pt>
    <dgm:pt modelId="{7C2748F6-3ED7-4E31-91E7-DD02D6DE3D29}" type="pres">
      <dgm:prSet presAssocID="{D22C3170-DE0C-453D-8C5E-3C9095F4DBC6}" presName="vert1" presStyleCnt="0"/>
      <dgm:spPr/>
    </dgm:pt>
  </dgm:ptLst>
  <dgm:cxnLst>
    <dgm:cxn modelId="{0B8DB319-DD36-4AF5-BC74-0D38FA3F8433}" srcId="{44F9FF89-2FE4-455A-B0B4-A5E7D2A4FEDB}" destId="{D22C3170-DE0C-453D-8C5E-3C9095F4DBC6}" srcOrd="2" destOrd="0" parTransId="{40E46410-2369-4F5C-9B6D-D64203610E71}" sibTransId="{476476A2-76F8-4D77-B1CD-D5C9936ADD7F}"/>
    <dgm:cxn modelId="{0DADD337-D36E-4363-BB93-22553FD38C06}" type="presOf" srcId="{D22C3170-DE0C-453D-8C5E-3C9095F4DBC6}" destId="{83327377-5E35-4C71-9714-FC7A9C7336BE}" srcOrd="0" destOrd="0" presId="urn:microsoft.com/office/officeart/2008/layout/LinedList"/>
    <dgm:cxn modelId="{D4957647-F9D6-431E-8D62-C465C88577C6}" type="presOf" srcId="{0F635944-B9AB-4C05-8A86-C67D5135E536}" destId="{0638BECE-31BA-4612-A575-EB89B24B00F3}" srcOrd="0" destOrd="0" presId="urn:microsoft.com/office/officeart/2008/layout/LinedList"/>
    <dgm:cxn modelId="{067DD67E-2C2D-41F7-B2EE-6B29E6929274}" srcId="{44F9FF89-2FE4-455A-B0B4-A5E7D2A4FEDB}" destId="{0F635944-B9AB-4C05-8A86-C67D5135E536}" srcOrd="0" destOrd="0" parTransId="{D16EBA47-86E1-4791-AFC8-ECEF987D66FB}" sibTransId="{1726BC0D-DE33-4A58-A4FD-CF4962C06C3B}"/>
    <dgm:cxn modelId="{5FF6AF97-BEC3-4560-8C1E-E5C61F64C12D}" type="presOf" srcId="{5D7C3C08-B75D-4E72-89B3-45D29B856E18}" destId="{C8FD4A67-DD88-4C54-BEF7-128D3DD15A34}" srcOrd="0" destOrd="0" presId="urn:microsoft.com/office/officeart/2008/layout/LinedList"/>
    <dgm:cxn modelId="{C13C1DC0-C8B6-4354-A5BA-5C50E15D7FC1}" srcId="{44F9FF89-2FE4-455A-B0B4-A5E7D2A4FEDB}" destId="{5D7C3C08-B75D-4E72-89B3-45D29B856E18}" srcOrd="1" destOrd="0" parTransId="{873417C3-F8C6-47F2-8192-C12702086343}" sibTransId="{6F90F6BA-0A4F-461B-B3E1-32B0DECDCE54}"/>
    <dgm:cxn modelId="{8B6485E4-2CE4-4B19-8BC5-C0C937BAF511}" type="presOf" srcId="{44F9FF89-2FE4-455A-B0B4-A5E7D2A4FEDB}" destId="{2085EDDC-FFE4-4983-9BAA-939F7E614F5E}" srcOrd="0" destOrd="0" presId="urn:microsoft.com/office/officeart/2008/layout/LinedList"/>
    <dgm:cxn modelId="{AED72325-C3E8-4438-A21C-F85C71F3546A}" type="presParOf" srcId="{2085EDDC-FFE4-4983-9BAA-939F7E614F5E}" destId="{951B14C5-E1AE-49B1-B1A0-B34B95644D01}" srcOrd="0" destOrd="0" presId="urn:microsoft.com/office/officeart/2008/layout/LinedList"/>
    <dgm:cxn modelId="{6686D605-C5FB-42F5-86BC-2A87F4AE2D16}" type="presParOf" srcId="{2085EDDC-FFE4-4983-9BAA-939F7E614F5E}" destId="{3A799F4B-185E-451F-AF3F-979518FF7185}" srcOrd="1" destOrd="0" presId="urn:microsoft.com/office/officeart/2008/layout/LinedList"/>
    <dgm:cxn modelId="{3D33BC9F-2532-48BE-8A1C-9DC4DDB2EF08}" type="presParOf" srcId="{3A799F4B-185E-451F-AF3F-979518FF7185}" destId="{0638BECE-31BA-4612-A575-EB89B24B00F3}" srcOrd="0" destOrd="0" presId="urn:microsoft.com/office/officeart/2008/layout/LinedList"/>
    <dgm:cxn modelId="{F3E73C70-012E-402A-84CC-DEC92CE3B3F5}" type="presParOf" srcId="{3A799F4B-185E-451F-AF3F-979518FF7185}" destId="{CEBF75D2-D887-48D1-BBB6-661A4F499921}" srcOrd="1" destOrd="0" presId="urn:microsoft.com/office/officeart/2008/layout/LinedList"/>
    <dgm:cxn modelId="{AE9FC3F0-2A8B-4B76-97F9-83B28456D18F}" type="presParOf" srcId="{2085EDDC-FFE4-4983-9BAA-939F7E614F5E}" destId="{1E030382-4CD8-4789-A7E1-D66B2C5C66D8}" srcOrd="2" destOrd="0" presId="urn:microsoft.com/office/officeart/2008/layout/LinedList"/>
    <dgm:cxn modelId="{44D85053-788D-4467-804E-42B7FE5BACEC}" type="presParOf" srcId="{2085EDDC-FFE4-4983-9BAA-939F7E614F5E}" destId="{532C11D3-D21C-45AE-B7C4-92B5EC548E47}" srcOrd="3" destOrd="0" presId="urn:microsoft.com/office/officeart/2008/layout/LinedList"/>
    <dgm:cxn modelId="{0270FC8D-9A66-4510-B307-3E91B9518299}" type="presParOf" srcId="{532C11D3-D21C-45AE-B7C4-92B5EC548E47}" destId="{C8FD4A67-DD88-4C54-BEF7-128D3DD15A34}" srcOrd="0" destOrd="0" presId="urn:microsoft.com/office/officeart/2008/layout/LinedList"/>
    <dgm:cxn modelId="{0D12822B-BC4F-401D-8B4B-8F53559C48D7}" type="presParOf" srcId="{532C11D3-D21C-45AE-B7C4-92B5EC548E47}" destId="{8BB8B80F-049D-4BDC-984F-3E8FFB151957}" srcOrd="1" destOrd="0" presId="urn:microsoft.com/office/officeart/2008/layout/LinedList"/>
    <dgm:cxn modelId="{89C0B36C-BEA5-4980-B428-D40518C37FF1}" type="presParOf" srcId="{2085EDDC-FFE4-4983-9BAA-939F7E614F5E}" destId="{CFB4F567-39F1-4B22-8F16-9361AF3D31B9}" srcOrd="4" destOrd="0" presId="urn:microsoft.com/office/officeart/2008/layout/LinedList"/>
    <dgm:cxn modelId="{5B747F80-B85D-4A8F-9688-41ACFB2EFCE3}" type="presParOf" srcId="{2085EDDC-FFE4-4983-9BAA-939F7E614F5E}" destId="{30223EE2-0361-4667-B0D1-CF95A807203E}" srcOrd="5" destOrd="0" presId="urn:microsoft.com/office/officeart/2008/layout/LinedList"/>
    <dgm:cxn modelId="{E3C4871D-7DC9-4D61-9CA3-2A5684BBE92A}" type="presParOf" srcId="{30223EE2-0361-4667-B0D1-CF95A807203E}" destId="{83327377-5E35-4C71-9714-FC7A9C7336BE}" srcOrd="0" destOrd="0" presId="urn:microsoft.com/office/officeart/2008/layout/LinedList"/>
    <dgm:cxn modelId="{2A5014F6-C13D-4FBE-8843-DD950966E405}" type="presParOf" srcId="{30223EE2-0361-4667-B0D1-CF95A807203E}" destId="{7C2748F6-3ED7-4E31-91E7-DD02D6DE3D2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4F9FF89-2FE4-455A-B0B4-A5E7D2A4FEDB}"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0F635944-B9AB-4C05-8A86-C67D5135E536}">
      <dgm:prSet/>
      <dgm:spPr/>
      <dgm:t>
        <a:bodyPr/>
        <a:lstStyle/>
        <a:p>
          <a:r>
            <a:rPr lang="en-GB" dirty="0"/>
            <a:t>Layout of published editions of written, dramatic or musical works</a:t>
          </a:r>
          <a:endParaRPr lang="en-US" dirty="0"/>
        </a:p>
      </dgm:t>
    </dgm:pt>
    <dgm:pt modelId="{D16EBA47-86E1-4791-AFC8-ECEF987D66FB}" type="parTrans" cxnId="{067DD67E-2C2D-41F7-B2EE-6B29E6929274}">
      <dgm:prSet/>
      <dgm:spPr/>
      <dgm:t>
        <a:bodyPr/>
        <a:lstStyle/>
        <a:p>
          <a:endParaRPr lang="en-US"/>
        </a:p>
      </dgm:t>
    </dgm:pt>
    <dgm:pt modelId="{1726BC0D-DE33-4A58-A4FD-CF4962C06C3B}" type="sibTrans" cxnId="{067DD67E-2C2D-41F7-B2EE-6B29E6929274}">
      <dgm:prSet/>
      <dgm:spPr/>
      <dgm:t>
        <a:bodyPr/>
        <a:lstStyle/>
        <a:p>
          <a:endParaRPr lang="en-US"/>
        </a:p>
      </dgm:t>
    </dgm:pt>
    <dgm:pt modelId="{5D7C3C08-B75D-4E72-89B3-45D29B856E18}">
      <dgm:prSet/>
      <dgm:spPr/>
      <dgm:t>
        <a:bodyPr/>
        <a:lstStyle/>
        <a:p>
          <a:endParaRPr lang="en-US" dirty="0"/>
        </a:p>
      </dgm:t>
    </dgm:pt>
    <dgm:pt modelId="{873417C3-F8C6-47F2-8192-C12702086343}" type="parTrans" cxnId="{C13C1DC0-C8B6-4354-A5BA-5C50E15D7FC1}">
      <dgm:prSet/>
      <dgm:spPr/>
      <dgm:t>
        <a:bodyPr/>
        <a:lstStyle/>
        <a:p>
          <a:endParaRPr lang="en-US"/>
        </a:p>
      </dgm:t>
    </dgm:pt>
    <dgm:pt modelId="{6F90F6BA-0A4F-461B-B3E1-32B0DECDCE54}" type="sibTrans" cxnId="{C13C1DC0-C8B6-4354-A5BA-5C50E15D7FC1}">
      <dgm:prSet/>
      <dgm:spPr/>
      <dgm:t>
        <a:bodyPr/>
        <a:lstStyle/>
        <a:p>
          <a:endParaRPr lang="en-US"/>
        </a:p>
      </dgm:t>
    </dgm:pt>
    <dgm:pt modelId="{D22C3170-DE0C-453D-8C5E-3C9095F4DBC6}">
      <dgm:prSet/>
      <dgm:spPr/>
      <dgm:t>
        <a:bodyPr/>
        <a:lstStyle/>
        <a:p>
          <a:r>
            <a:rPr lang="en-GB" dirty="0"/>
            <a:t>25 years from first publication</a:t>
          </a:r>
          <a:endParaRPr lang="en-US" dirty="0"/>
        </a:p>
      </dgm:t>
    </dgm:pt>
    <dgm:pt modelId="{40E46410-2369-4F5C-9B6D-D64203610E71}" type="parTrans" cxnId="{0B8DB319-DD36-4AF5-BC74-0D38FA3F8433}">
      <dgm:prSet/>
      <dgm:spPr/>
      <dgm:t>
        <a:bodyPr/>
        <a:lstStyle/>
        <a:p>
          <a:endParaRPr lang="en-US"/>
        </a:p>
      </dgm:t>
    </dgm:pt>
    <dgm:pt modelId="{476476A2-76F8-4D77-B1CD-D5C9936ADD7F}" type="sibTrans" cxnId="{0B8DB319-DD36-4AF5-BC74-0D38FA3F8433}">
      <dgm:prSet/>
      <dgm:spPr/>
      <dgm:t>
        <a:bodyPr/>
        <a:lstStyle/>
        <a:p>
          <a:endParaRPr lang="en-US"/>
        </a:p>
      </dgm:t>
    </dgm:pt>
    <dgm:pt modelId="{2085EDDC-FFE4-4983-9BAA-939F7E614F5E}" type="pres">
      <dgm:prSet presAssocID="{44F9FF89-2FE4-455A-B0B4-A5E7D2A4FEDB}" presName="vert0" presStyleCnt="0">
        <dgm:presLayoutVars>
          <dgm:dir/>
          <dgm:animOne val="branch"/>
          <dgm:animLvl val="lvl"/>
        </dgm:presLayoutVars>
      </dgm:prSet>
      <dgm:spPr/>
    </dgm:pt>
    <dgm:pt modelId="{951B14C5-E1AE-49B1-B1A0-B34B95644D01}" type="pres">
      <dgm:prSet presAssocID="{0F635944-B9AB-4C05-8A86-C67D5135E536}" presName="thickLine" presStyleLbl="alignNode1" presStyleIdx="0" presStyleCnt="3"/>
      <dgm:spPr/>
    </dgm:pt>
    <dgm:pt modelId="{3A799F4B-185E-451F-AF3F-979518FF7185}" type="pres">
      <dgm:prSet presAssocID="{0F635944-B9AB-4C05-8A86-C67D5135E536}" presName="horz1" presStyleCnt="0"/>
      <dgm:spPr/>
    </dgm:pt>
    <dgm:pt modelId="{0638BECE-31BA-4612-A575-EB89B24B00F3}" type="pres">
      <dgm:prSet presAssocID="{0F635944-B9AB-4C05-8A86-C67D5135E536}" presName="tx1" presStyleLbl="revTx" presStyleIdx="0" presStyleCnt="3"/>
      <dgm:spPr/>
    </dgm:pt>
    <dgm:pt modelId="{CEBF75D2-D887-48D1-BBB6-661A4F499921}" type="pres">
      <dgm:prSet presAssocID="{0F635944-B9AB-4C05-8A86-C67D5135E536}" presName="vert1" presStyleCnt="0"/>
      <dgm:spPr/>
    </dgm:pt>
    <dgm:pt modelId="{1E030382-4CD8-4789-A7E1-D66B2C5C66D8}" type="pres">
      <dgm:prSet presAssocID="{5D7C3C08-B75D-4E72-89B3-45D29B856E18}" presName="thickLine" presStyleLbl="alignNode1" presStyleIdx="1" presStyleCnt="3"/>
      <dgm:spPr/>
    </dgm:pt>
    <dgm:pt modelId="{532C11D3-D21C-45AE-B7C4-92B5EC548E47}" type="pres">
      <dgm:prSet presAssocID="{5D7C3C08-B75D-4E72-89B3-45D29B856E18}" presName="horz1" presStyleCnt="0"/>
      <dgm:spPr/>
    </dgm:pt>
    <dgm:pt modelId="{C8FD4A67-DD88-4C54-BEF7-128D3DD15A34}" type="pres">
      <dgm:prSet presAssocID="{5D7C3C08-B75D-4E72-89B3-45D29B856E18}" presName="tx1" presStyleLbl="revTx" presStyleIdx="1" presStyleCnt="3"/>
      <dgm:spPr/>
    </dgm:pt>
    <dgm:pt modelId="{8BB8B80F-049D-4BDC-984F-3E8FFB151957}" type="pres">
      <dgm:prSet presAssocID="{5D7C3C08-B75D-4E72-89B3-45D29B856E18}" presName="vert1" presStyleCnt="0"/>
      <dgm:spPr/>
    </dgm:pt>
    <dgm:pt modelId="{CFB4F567-39F1-4B22-8F16-9361AF3D31B9}" type="pres">
      <dgm:prSet presAssocID="{D22C3170-DE0C-453D-8C5E-3C9095F4DBC6}" presName="thickLine" presStyleLbl="alignNode1" presStyleIdx="2" presStyleCnt="3"/>
      <dgm:spPr/>
    </dgm:pt>
    <dgm:pt modelId="{30223EE2-0361-4667-B0D1-CF95A807203E}" type="pres">
      <dgm:prSet presAssocID="{D22C3170-DE0C-453D-8C5E-3C9095F4DBC6}" presName="horz1" presStyleCnt="0"/>
      <dgm:spPr/>
    </dgm:pt>
    <dgm:pt modelId="{83327377-5E35-4C71-9714-FC7A9C7336BE}" type="pres">
      <dgm:prSet presAssocID="{D22C3170-DE0C-453D-8C5E-3C9095F4DBC6}" presName="tx1" presStyleLbl="revTx" presStyleIdx="2" presStyleCnt="3"/>
      <dgm:spPr/>
    </dgm:pt>
    <dgm:pt modelId="{7C2748F6-3ED7-4E31-91E7-DD02D6DE3D29}" type="pres">
      <dgm:prSet presAssocID="{D22C3170-DE0C-453D-8C5E-3C9095F4DBC6}" presName="vert1" presStyleCnt="0"/>
      <dgm:spPr/>
    </dgm:pt>
  </dgm:ptLst>
  <dgm:cxnLst>
    <dgm:cxn modelId="{0B8DB319-DD36-4AF5-BC74-0D38FA3F8433}" srcId="{44F9FF89-2FE4-455A-B0B4-A5E7D2A4FEDB}" destId="{D22C3170-DE0C-453D-8C5E-3C9095F4DBC6}" srcOrd="2" destOrd="0" parTransId="{40E46410-2369-4F5C-9B6D-D64203610E71}" sibTransId="{476476A2-76F8-4D77-B1CD-D5C9936ADD7F}"/>
    <dgm:cxn modelId="{0DADD337-D36E-4363-BB93-22553FD38C06}" type="presOf" srcId="{D22C3170-DE0C-453D-8C5E-3C9095F4DBC6}" destId="{83327377-5E35-4C71-9714-FC7A9C7336BE}" srcOrd="0" destOrd="0" presId="urn:microsoft.com/office/officeart/2008/layout/LinedList"/>
    <dgm:cxn modelId="{D4957647-F9D6-431E-8D62-C465C88577C6}" type="presOf" srcId="{0F635944-B9AB-4C05-8A86-C67D5135E536}" destId="{0638BECE-31BA-4612-A575-EB89B24B00F3}" srcOrd="0" destOrd="0" presId="urn:microsoft.com/office/officeart/2008/layout/LinedList"/>
    <dgm:cxn modelId="{067DD67E-2C2D-41F7-B2EE-6B29E6929274}" srcId="{44F9FF89-2FE4-455A-B0B4-A5E7D2A4FEDB}" destId="{0F635944-B9AB-4C05-8A86-C67D5135E536}" srcOrd="0" destOrd="0" parTransId="{D16EBA47-86E1-4791-AFC8-ECEF987D66FB}" sibTransId="{1726BC0D-DE33-4A58-A4FD-CF4962C06C3B}"/>
    <dgm:cxn modelId="{5FF6AF97-BEC3-4560-8C1E-E5C61F64C12D}" type="presOf" srcId="{5D7C3C08-B75D-4E72-89B3-45D29B856E18}" destId="{C8FD4A67-DD88-4C54-BEF7-128D3DD15A34}" srcOrd="0" destOrd="0" presId="urn:microsoft.com/office/officeart/2008/layout/LinedList"/>
    <dgm:cxn modelId="{C13C1DC0-C8B6-4354-A5BA-5C50E15D7FC1}" srcId="{44F9FF89-2FE4-455A-B0B4-A5E7D2A4FEDB}" destId="{5D7C3C08-B75D-4E72-89B3-45D29B856E18}" srcOrd="1" destOrd="0" parTransId="{873417C3-F8C6-47F2-8192-C12702086343}" sibTransId="{6F90F6BA-0A4F-461B-B3E1-32B0DECDCE54}"/>
    <dgm:cxn modelId="{8B6485E4-2CE4-4B19-8BC5-C0C937BAF511}" type="presOf" srcId="{44F9FF89-2FE4-455A-B0B4-A5E7D2A4FEDB}" destId="{2085EDDC-FFE4-4983-9BAA-939F7E614F5E}" srcOrd="0" destOrd="0" presId="urn:microsoft.com/office/officeart/2008/layout/LinedList"/>
    <dgm:cxn modelId="{AED72325-C3E8-4438-A21C-F85C71F3546A}" type="presParOf" srcId="{2085EDDC-FFE4-4983-9BAA-939F7E614F5E}" destId="{951B14C5-E1AE-49B1-B1A0-B34B95644D01}" srcOrd="0" destOrd="0" presId="urn:microsoft.com/office/officeart/2008/layout/LinedList"/>
    <dgm:cxn modelId="{6686D605-C5FB-42F5-86BC-2A87F4AE2D16}" type="presParOf" srcId="{2085EDDC-FFE4-4983-9BAA-939F7E614F5E}" destId="{3A799F4B-185E-451F-AF3F-979518FF7185}" srcOrd="1" destOrd="0" presId="urn:microsoft.com/office/officeart/2008/layout/LinedList"/>
    <dgm:cxn modelId="{3D33BC9F-2532-48BE-8A1C-9DC4DDB2EF08}" type="presParOf" srcId="{3A799F4B-185E-451F-AF3F-979518FF7185}" destId="{0638BECE-31BA-4612-A575-EB89B24B00F3}" srcOrd="0" destOrd="0" presId="urn:microsoft.com/office/officeart/2008/layout/LinedList"/>
    <dgm:cxn modelId="{F3E73C70-012E-402A-84CC-DEC92CE3B3F5}" type="presParOf" srcId="{3A799F4B-185E-451F-AF3F-979518FF7185}" destId="{CEBF75D2-D887-48D1-BBB6-661A4F499921}" srcOrd="1" destOrd="0" presId="urn:microsoft.com/office/officeart/2008/layout/LinedList"/>
    <dgm:cxn modelId="{AE9FC3F0-2A8B-4B76-97F9-83B28456D18F}" type="presParOf" srcId="{2085EDDC-FFE4-4983-9BAA-939F7E614F5E}" destId="{1E030382-4CD8-4789-A7E1-D66B2C5C66D8}" srcOrd="2" destOrd="0" presId="urn:microsoft.com/office/officeart/2008/layout/LinedList"/>
    <dgm:cxn modelId="{44D85053-788D-4467-804E-42B7FE5BACEC}" type="presParOf" srcId="{2085EDDC-FFE4-4983-9BAA-939F7E614F5E}" destId="{532C11D3-D21C-45AE-B7C4-92B5EC548E47}" srcOrd="3" destOrd="0" presId="urn:microsoft.com/office/officeart/2008/layout/LinedList"/>
    <dgm:cxn modelId="{0270FC8D-9A66-4510-B307-3E91B9518299}" type="presParOf" srcId="{532C11D3-D21C-45AE-B7C4-92B5EC548E47}" destId="{C8FD4A67-DD88-4C54-BEF7-128D3DD15A34}" srcOrd="0" destOrd="0" presId="urn:microsoft.com/office/officeart/2008/layout/LinedList"/>
    <dgm:cxn modelId="{0D12822B-BC4F-401D-8B4B-8F53559C48D7}" type="presParOf" srcId="{532C11D3-D21C-45AE-B7C4-92B5EC548E47}" destId="{8BB8B80F-049D-4BDC-984F-3E8FFB151957}" srcOrd="1" destOrd="0" presId="urn:microsoft.com/office/officeart/2008/layout/LinedList"/>
    <dgm:cxn modelId="{89C0B36C-BEA5-4980-B428-D40518C37FF1}" type="presParOf" srcId="{2085EDDC-FFE4-4983-9BAA-939F7E614F5E}" destId="{CFB4F567-39F1-4B22-8F16-9361AF3D31B9}" srcOrd="4" destOrd="0" presId="urn:microsoft.com/office/officeart/2008/layout/LinedList"/>
    <dgm:cxn modelId="{5B747F80-B85D-4A8F-9688-41ACFB2EFCE3}" type="presParOf" srcId="{2085EDDC-FFE4-4983-9BAA-939F7E614F5E}" destId="{30223EE2-0361-4667-B0D1-CF95A807203E}" srcOrd="5" destOrd="0" presId="urn:microsoft.com/office/officeart/2008/layout/LinedList"/>
    <dgm:cxn modelId="{E3C4871D-7DC9-4D61-9CA3-2A5684BBE92A}" type="presParOf" srcId="{30223EE2-0361-4667-B0D1-CF95A807203E}" destId="{83327377-5E35-4C71-9714-FC7A9C7336BE}" srcOrd="0" destOrd="0" presId="urn:microsoft.com/office/officeart/2008/layout/LinedList"/>
    <dgm:cxn modelId="{2A5014F6-C13D-4FBE-8843-DD950966E405}" type="presParOf" srcId="{30223EE2-0361-4667-B0D1-CF95A807203E}" destId="{7C2748F6-3ED7-4E31-91E7-DD02D6DE3D2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664622-B7CF-4412-8A1C-9CD20868CCEF}"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02F1A60E-653B-4E08-A78A-E11CCEE91233}">
      <dgm:prSet/>
      <dgm:spPr/>
      <dgm:t>
        <a:bodyPr/>
        <a:lstStyle/>
        <a:p>
          <a:r>
            <a:rPr lang="en-GB" dirty="0"/>
            <a:t>Copyright can be bought and sold</a:t>
          </a:r>
          <a:endParaRPr lang="en-US" dirty="0"/>
        </a:p>
      </dgm:t>
    </dgm:pt>
    <dgm:pt modelId="{6EF66912-5F70-4A29-8A93-C680A9A4F5C6}" type="parTrans" cxnId="{D2B7063A-FC07-4DC8-8C46-AEBC94A38916}">
      <dgm:prSet/>
      <dgm:spPr/>
      <dgm:t>
        <a:bodyPr/>
        <a:lstStyle/>
        <a:p>
          <a:endParaRPr lang="en-US"/>
        </a:p>
      </dgm:t>
    </dgm:pt>
    <dgm:pt modelId="{43F69B87-32C3-4CDF-B925-3193DCFEDF16}" type="sibTrans" cxnId="{D2B7063A-FC07-4DC8-8C46-AEBC94A38916}">
      <dgm:prSet/>
      <dgm:spPr/>
      <dgm:t>
        <a:bodyPr/>
        <a:lstStyle/>
        <a:p>
          <a:endParaRPr lang="en-US"/>
        </a:p>
      </dgm:t>
    </dgm:pt>
    <dgm:pt modelId="{C4B9BCDE-B634-4EC7-A288-90E5088A4277}">
      <dgm:prSet/>
      <dgm:spPr/>
      <dgm:t>
        <a:bodyPr/>
        <a:lstStyle/>
        <a:p>
          <a:r>
            <a:rPr lang="en-GB" dirty="0"/>
            <a:t>Copyright is not permanent</a:t>
          </a:r>
          <a:endParaRPr lang="en-US" dirty="0"/>
        </a:p>
      </dgm:t>
    </dgm:pt>
    <dgm:pt modelId="{2DE535AF-9C0F-4683-867F-663DBA5E739C}" type="parTrans" cxnId="{672244EB-DC9B-48F5-8B98-F85F06B0F2E1}">
      <dgm:prSet/>
      <dgm:spPr/>
      <dgm:t>
        <a:bodyPr/>
        <a:lstStyle/>
        <a:p>
          <a:endParaRPr lang="en-US"/>
        </a:p>
      </dgm:t>
    </dgm:pt>
    <dgm:pt modelId="{41FEC3F3-D5AE-40FF-9387-F2D20ADC3EFF}" type="sibTrans" cxnId="{672244EB-DC9B-48F5-8B98-F85F06B0F2E1}">
      <dgm:prSet/>
      <dgm:spPr/>
      <dgm:t>
        <a:bodyPr/>
        <a:lstStyle/>
        <a:p>
          <a:endParaRPr lang="en-US"/>
        </a:p>
      </dgm:t>
    </dgm:pt>
    <dgm:pt modelId="{2234F558-33E7-4F8A-BDEA-C1D69B0CF8E1}">
      <dgm:prSet/>
      <dgm:spPr/>
      <dgm:t>
        <a:bodyPr/>
        <a:lstStyle/>
        <a:p>
          <a:r>
            <a:rPr lang="en-GB" dirty="0"/>
            <a:t>Material can be used without owner’s permission in some circumstances</a:t>
          </a:r>
          <a:endParaRPr lang="en-US" dirty="0"/>
        </a:p>
      </dgm:t>
    </dgm:pt>
    <dgm:pt modelId="{A2277457-AA45-40CA-A6E8-E6E5E4473155}" type="parTrans" cxnId="{FA3ACDDF-B63E-48F8-A68D-A0704455C175}">
      <dgm:prSet/>
      <dgm:spPr/>
      <dgm:t>
        <a:bodyPr/>
        <a:lstStyle/>
        <a:p>
          <a:endParaRPr lang="en-US"/>
        </a:p>
      </dgm:t>
    </dgm:pt>
    <dgm:pt modelId="{B2189139-3831-4CAB-AA0F-896F6B523BFA}" type="sibTrans" cxnId="{FA3ACDDF-B63E-48F8-A68D-A0704455C175}">
      <dgm:prSet/>
      <dgm:spPr/>
      <dgm:t>
        <a:bodyPr/>
        <a:lstStyle/>
        <a:p>
          <a:endParaRPr lang="en-US"/>
        </a:p>
      </dgm:t>
    </dgm:pt>
    <dgm:pt modelId="{9EA97E4F-4D50-4C10-A487-E0DBD26F0459}">
      <dgm:prSet/>
      <dgm:spPr/>
      <dgm:t>
        <a:bodyPr/>
        <a:lstStyle/>
        <a:p>
          <a:r>
            <a:rPr lang="en-GB" dirty="0"/>
            <a:t>Copyright is automatic</a:t>
          </a:r>
          <a:endParaRPr lang="en-US" dirty="0"/>
        </a:p>
      </dgm:t>
    </dgm:pt>
    <dgm:pt modelId="{1F109823-400F-4311-A938-96F4B68F4244}" type="parTrans" cxnId="{9C4E6D4E-227E-4887-BF41-98793A93D6A8}">
      <dgm:prSet/>
      <dgm:spPr/>
      <dgm:t>
        <a:bodyPr/>
        <a:lstStyle/>
        <a:p>
          <a:endParaRPr lang="en-US"/>
        </a:p>
      </dgm:t>
    </dgm:pt>
    <dgm:pt modelId="{B94779EA-6E4D-4CBC-AF77-7954BCFEBB11}" type="sibTrans" cxnId="{9C4E6D4E-227E-4887-BF41-98793A93D6A8}">
      <dgm:prSet/>
      <dgm:spPr/>
      <dgm:t>
        <a:bodyPr/>
        <a:lstStyle/>
        <a:p>
          <a:endParaRPr lang="en-US"/>
        </a:p>
      </dgm:t>
    </dgm:pt>
    <dgm:pt modelId="{63E4C044-1D9D-4F77-8EB1-3218EDF759DC}" type="pres">
      <dgm:prSet presAssocID="{BB664622-B7CF-4412-8A1C-9CD20868CCEF}" presName="outerComposite" presStyleCnt="0">
        <dgm:presLayoutVars>
          <dgm:chMax val="5"/>
          <dgm:dir/>
          <dgm:resizeHandles val="exact"/>
        </dgm:presLayoutVars>
      </dgm:prSet>
      <dgm:spPr/>
    </dgm:pt>
    <dgm:pt modelId="{6D5F4F44-EBE2-4226-A6AC-678AA17F828A}" type="pres">
      <dgm:prSet presAssocID="{BB664622-B7CF-4412-8A1C-9CD20868CCEF}" presName="dummyMaxCanvas" presStyleCnt="0">
        <dgm:presLayoutVars/>
      </dgm:prSet>
      <dgm:spPr/>
    </dgm:pt>
    <dgm:pt modelId="{F9208E55-41A0-4CE2-B746-84FFC9B2C404}" type="pres">
      <dgm:prSet presAssocID="{BB664622-B7CF-4412-8A1C-9CD20868CCEF}" presName="FourNodes_1" presStyleLbl="node1" presStyleIdx="0" presStyleCnt="4">
        <dgm:presLayoutVars>
          <dgm:bulletEnabled val="1"/>
        </dgm:presLayoutVars>
      </dgm:prSet>
      <dgm:spPr/>
    </dgm:pt>
    <dgm:pt modelId="{F9076605-41AE-4164-AD7E-23DEFE69698E}" type="pres">
      <dgm:prSet presAssocID="{BB664622-B7CF-4412-8A1C-9CD20868CCEF}" presName="FourNodes_2" presStyleLbl="node1" presStyleIdx="1" presStyleCnt="4">
        <dgm:presLayoutVars>
          <dgm:bulletEnabled val="1"/>
        </dgm:presLayoutVars>
      </dgm:prSet>
      <dgm:spPr/>
    </dgm:pt>
    <dgm:pt modelId="{C160B769-0D12-4AFA-94D3-B5790692F151}" type="pres">
      <dgm:prSet presAssocID="{BB664622-B7CF-4412-8A1C-9CD20868CCEF}" presName="FourNodes_3" presStyleLbl="node1" presStyleIdx="2" presStyleCnt="4">
        <dgm:presLayoutVars>
          <dgm:bulletEnabled val="1"/>
        </dgm:presLayoutVars>
      </dgm:prSet>
      <dgm:spPr/>
    </dgm:pt>
    <dgm:pt modelId="{07B2BDA8-9065-4C0F-A891-3C0E9CCA8EC4}" type="pres">
      <dgm:prSet presAssocID="{BB664622-B7CF-4412-8A1C-9CD20868CCEF}" presName="FourNodes_4" presStyleLbl="node1" presStyleIdx="3" presStyleCnt="4">
        <dgm:presLayoutVars>
          <dgm:bulletEnabled val="1"/>
        </dgm:presLayoutVars>
      </dgm:prSet>
      <dgm:spPr/>
    </dgm:pt>
    <dgm:pt modelId="{C42F2641-BE31-4D6F-BA1F-97EABF52C7FC}" type="pres">
      <dgm:prSet presAssocID="{BB664622-B7CF-4412-8A1C-9CD20868CCEF}" presName="FourConn_1-2" presStyleLbl="fgAccFollowNode1" presStyleIdx="0" presStyleCnt="3">
        <dgm:presLayoutVars>
          <dgm:bulletEnabled val="1"/>
        </dgm:presLayoutVars>
      </dgm:prSet>
      <dgm:spPr/>
    </dgm:pt>
    <dgm:pt modelId="{98B341F0-47B6-48FE-8D16-7667D620803C}" type="pres">
      <dgm:prSet presAssocID="{BB664622-B7CF-4412-8A1C-9CD20868CCEF}" presName="FourConn_2-3" presStyleLbl="fgAccFollowNode1" presStyleIdx="1" presStyleCnt="3">
        <dgm:presLayoutVars>
          <dgm:bulletEnabled val="1"/>
        </dgm:presLayoutVars>
      </dgm:prSet>
      <dgm:spPr/>
    </dgm:pt>
    <dgm:pt modelId="{460FA7C5-6EFD-4CF8-A41C-FF9C808711E9}" type="pres">
      <dgm:prSet presAssocID="{BB664622-B7CF-4412-8A1C-9CD20868CCEF}" presName="FourConn_3-4" presStyleLbl="fgAccFollowNode1" presStyleIdx="2" presStyleCnt="3">
        <dgm:presLayoutVars>
          <dgm:bulletEnabled val="1"/>
        </dgm:presLayoutVars>
      </dgm:prSet>
      <dgm:spPr/>
    </dgm:pt>
    <dgm:pt modelId="{BAAAA32A-3670-4026-B50D-3EB7547C1FCB}" type="pres">
      <dgm:prSet presAssocID="{BB664622-B7CF-4412-8A1C-9CD20868CCEF}" presName="FourNodes_1_text" presStyleLbl="node1" presStyleIdx="3" presStyleCnt="4">
        <dgm:presLayoutVars>
          <dgm:bulletEnabled val="1"/>
        </dgm:presLayoutVars>
      </dgm:prSet>
      <dgm:spPr/>
    </dgm:pt>
    <dgm:pt modelId="{0484F1C1-FD96-4FB9-B7E7-B3122057721E}" type="pres">
      <dgm:prSet presAssocID="{BB664622-B7CF-4412-8A1C-9CD20868CCEF}" presName="FourNodes_2_text" presStyleLbl="node1" presStyleIdx="3" presStyleCnt="4">
        <dgm:presLayoutVars>
          <dgm:bulletEnabled val="1"/>
        </dgm:presLayoutVars>
      </dgm:prSet>
      <dgm:spPr/>
    </dgm:pt>
    <dgm:pt modelId="{A59E14B6-B422-4DC0-A55C-5BC3CFA1673F}" type="pres">
      <dgm:prSet presAssocID="{BB664622-B7CF-4412-8A1C-9CD20868CCEF}" presName="FourNodes_3_text" presStyleLbl="node1" presStyleIdx="3" presStyleCnt="4">
        <dgm:presLayoutVars>
          <dgm:bulletEnabled val="1"/>
        </dgm:presLayoutVars>
      </dgm:prSet>
      <dgm:spPr/>
    </dgm:pt>
    <dgm:pt modelId="{0204C56B-3F09-473C-9FC4-5A47A63AA748}" type="pres">
      <dgm:prSet presAssocID="{BB664622-B7CF-4412-8A1C-9CD20868CCEF}" presName="FourNodes_4_text" presStyleLbl="node1" presStyleIdx="3" presStyleCnt="4">
        <dgm:presLayoutVars>
          <dgm:bulletEnabled val="1"/>
        </dgm:presLayoutVars>
      </dgm:prSet>
      <dgm:spPr/>
    </dgm:pt>
  </dgm:ptLst>
  <dgm:cxnLst>
    <dgm:cxn modelId="{570BCD18-7258-49BE-BF50-D8AD8F5987AF}" type="presOf" srcId="{9EA97E4F-4D50-4C10-A487-E0DBD26F0459}" destId="{07B2BDA8-9065-4C0F-A891-3C0E9CCA8EC4}" srcOrd="0" destOrd="0" presId="urn:microsoft.com/office/officeart/2005/8/layout/vProcess5"/>
    <dgm:cxn modelId="{6A176F23-DF7D-419B-8AFF-E6B01BE15F70}" type="presOf" srcId="{02F1A60E-653B-4E08-A78A-E11CCEE91233}" destId="{F9208E55-41A0-4CE2-B746-84FFC9B2C404}" srcOrd="0" destOrd="0" presId="urn:microsoft.com/office/officeart/2005/8/layout/vProcess5"/>
    <dgm:cxn modelId="{7E03B734-BAEF-4CE4-B83D-35CD55C5A318}" type="presOf" srcId="{B2189139-3831-4CAB-AA0F-896F6B523BFA}" destId="{460FA7C5-6EFD-4CF8-A41C-FF9C808711E9}" srcOrd="0" destOrd="0" presId="urn:microsoft.com/office/officeart/2005/8/layout/vProcess5"/>
    <dgm:cxn modelId="{D2B7063A-FC07-4DC8-8C46-AEBC94A38916}" srcId="{BB664622-B7CF-4412-8A1C-9CD20868CCEF}" destId="{02F1A60E-653B-4E08-A78A-E11CCEE91233}" srcOrd="0" destOrd="0" parTransId="{6EF66912-5F70-4A29-8A93-C680A9A4F5C6}" sibTransId="{43F69B87-32C3-4CDF-B925-3193DCFEDF16}"/>
    <dgm:cxn modelId="{8AA5C35C-59E5-4286-93AC-45EE9E366213}" type="presOf" srcId="{2234F558-33E7-4F8A-BDEA-C1D69B0CF8E1}" destId="{C160B769-0D12-4AFA-94D3-B5790692F151}" srcOrd="0" destOrd="0" presId="urn:microsoft.com/office/officeart/2005/8/layout/vProcess5"/>
    <dgm:cxn modelId="{A50C436D-8992-41A0-A36D-2AB40DBB635E}" type="presOf" srcId="{BB664622-B7CF-4412-8A1C-9CD20868CCEF}" destId="{63E4C044-1D9D-4F77-8EB1-3218EDF759DC}" srcOrd="0" destOrd="0" presId="urn:microsoft.com/office/officeart/2005/8/layout/vProcess5"/>
    <dgm:cxn modelId="{9C4E6D4E-227E-4887-BF41-98793A93D6A8}" srcId="{BB664622-B7CF-4412-8A1C-9CD20868CCEF}" destId="{9EA97E4F-4D50-4C10-A487-E0DBD26F0459}" srcOrd="3" destOrd="0" parTransId="{1F109823-400F-4311-A938-96F4B68F4244}" sibTransId="{B94779EA-6E4D-4CBC-AF77-7954BCFEBB11}"/>
    <dgm:cxn modelId="{80B74089-61FF-4CE5-A7CE-AEFE7C364069}" type="presOf" srcId="{2234F558-33E7-4F8A-BDEA-C1D69B0CF8E1}" destId="{A59E14B6-B422-4DC0-A55C-5BC3CFA1673F}" srcOrd="1" destOrd="0" presId="urn:microsoft.com/office/officeart/2005/8/layout/vProcess5"/>
    <dgm:cxn modelId="{AEFCD19F-8DA6-430C-A018-4687DA22E673}" type="presOf" srcId="{9EA97E4F-4D50-4C10-A487-E0DBD26F0459}" destId="{0204C56B-3F09-473C-9FC4-5A47A63AA748}" srcOrd="1" destOrd="0" presId="urn:microsoft.com/office/officeart/2005/8/layout/vProcess5"/>
    <dgm:cxn modelId="{634407A0-EBF6-47A7-AA7F-611488FA0BCE}" type="presOf" srcId="{C4B9BCDE-B634-4EC7-A288-90E5088A4277}" destId="{0484F1C1-FD96-4FB9-B7E7-B3122057721E}" srcOrd="1" destOrd="0" presId="urn:microsoft.com/office/officeart/2005/8/layout/vProcess5"/>
    <dgm:cxn modelId="{178A89AA-EA98-4B43-A4C6-A229CF9DA240}" type="presOf" srcId="{43F69B87-32C3-4CDF-B925-3193DCFEDF16}" destId="{C42F2641-BE31-4D6F-BA1F-97EABF52C7FC}" srcOrd="0" destOrd="0" presId="urn:microsoft.com/office/officeart/2005/8/layout/vProcess5"/>
    <dgm:cxn modelId="{53B84DCA-7302-40CF-AC90-CC5282126A19}" type="presOf" srcId="{C4B9BCDE-B634-4EC7-A288-90E5088A4277}" destId="{F9076605-41AE-4164-AD7E-23DEFE69698E}" srcOrd="0" destOrd="0" presId="urn:microsoft.com/office/officeart/2005/8/layout/vProcess5"/>
    <dgm:cxn modelId="{D68DDCD5-5D0B-46B4-9015-DD7BA9A31AFB}" type="presOf" srcId="{41FEC3F3-D5AE-40FF-9387-F2D20ADC3EFF}" destId="{98B341F0-47B6-48FE-8D16-7667D620803C}" srcOrd="0" destOrd="0" presId="urn:microsoft.com/office/officeart/2005/8/layout/vProcess5"/>
    <dgm:cxn modelId="{FA3ACDDF-B63E-48F8-A68D-A0704455C175}" srcId="{BB664622-B7CF-4412-8A1C-9CD20868CCEF}" destId="{2234F558-33E7-4F8A-BDEA-C1D69B0CF8E1}" srcOrd="2" destOrd="0" parTransId="{A2277457-AA45-40CA-A6E8-E6E5E4473155}" sibTransId="{B2189139-3831-4CAB-AA0F-896F6B523BFA}"/>
    <dgm:cxn modelId="{672244EB-DC9B-48F5-8B98-F85F06B0F2E1}" srcId="{BB664622-B7CF-4412-8A1C-9CD20868CCEF}" destId="{C4B9BCDE-B634-4EC7-A288-90E5088A4277}" srcOrd="1" destOrd="0" parTransId="{2DE535AF-9C0F-4683-867F-663DBA5E739C}" sibTransId="{41FEC3F3-D5AE-40FF-9387-F2D20ADC3EFF}"/>
    <dgm:cxn modelId="{207C6FFA-159C-4CE1-BAB4-CC4D656B760C}" type="presOf" srcId="{02F1A60E-653B-4E08-A78A-E11CCEE91233}" destId="{BAAAA32A-3670-4026-B50D-3EB7547C1FCB}" srcOrd="1" destOrd="0" presId="urn:microsoft.com/office/officeart/2005/8/layout/vProcess5"/>
    <dgm:cxn modelId="{D2C9C949-5000-47B8-B874-6DD006CB1B1E}" type="presParOf" srcId="{63E4C044-1D9D-4F77-8EB1-3218EDF759DC}" destId="{6D5F4F44-EBE2-4226-A6AC-678AA17F828A}" srcOrd="0" destOrd="0" presId="urn:microsoft.com/office/officeart/2005/8/layout/vProcess5"/>
    <dgm:cxn modelId="{DB2CB52B-F226-471E-A3B9-8ACA8940B862}" type="presParOf" srcId="{63E4C044-1D9D-4F77-8EB1-3218EDF759DC}" destId="{F9208E55-41A0-4CE2-B746-84FFC9B2C404}" srcOrd="1" destOrd="0" presId="urn:microsoft.com/office/officeart/2005/8/layout/vProcess5"/>
    <dgm:cxn modelId="{808C4107-23D4-4664-BB2D-095530D51957}" type="presParOf" srcId="{63E4C044-1D9D-4F77-8EB1-3218EDF759DC}" destId="{F9076605-41AE-4164-AD7E-23DEFE69698E}" srcOrd="2" destOrd="0" presId="urn:microsoft.com/office/officeart/2005/8/layout/vProcess5"/>
    <dgm:cxn modelId="{CED19F6A-57F2-4700-9731-BC21CDB396EF}" type="presParOf" srcId="{63E4C044-1D9D-4F77-8EB1-3218EDF759DC}" destId="{C160B769-0D12-4AFA-94D3-B5790692F151}" srcOrd="3" destOrd="0" presId="urn:microsoft.com/office/officeart/2005/8/layout/vProcess5"/>
    <dgm:cxn modelId="{38EDB68A-E4D0-42D1-B60B-D020EC3FC3AC}" type="presParOf" srcId="{63E4C044-1D9D-4F77-8EB1-3218EDF759DC}" destId="{07B2BDA8-9065-4C0F-A891-3C0E9CCA8EC4}" srcOrd="4" destOrd="0" presId="urn:microsoft.com/office/officeart/2005/8/layout/vProcess5"/>
    <dgm:cxn modelId="{546282A7-B4D1-438A-91C3-245135506709}" type="presParOf" srcId="{63E4C044-1D9D-4F77-8EB1-3218EDF759DC}" destId="{C42F2641-BE31-4D6F-BA1F-97EABF52C7FC}" srcOrd="5" destOrd="0" presId="urn:microsoft.com/office/officeart/2005/8/layout/vProcess5"/>
    <dgm:cxn modelId="{9C05E3CB-22CA-4902-AAF0-7E2617BCBE01}" type="presParOf" srcId="{63E4C044-1D9D-4F77-8EB1-3218EDF759DC}" destId="{98B341F0-47B6-48FE-8D16-7667D620803C}" srcOrd="6" destOrd="0" presId="urn:microsoft.com/office/officeart/2005/8/layout/vProcess5"/>
    <dgm:cxn modelId="{9677365A-751C-44B7-A130-95D681B977DD}" type="presParOf" srcId="{63E4C044-1D9D-4F77-8EB1-3218EDF759DC}" destId="{460FA7C5-6EFD-4CF8-A41C-FF9C808711E9}" srcOrd="7" destOrd="0" presId="urn:microsoft.com/office/officeart/2005/8/layout/vProcess5"/>
    <dgm:cxn modelId="{79F3A9A2-447C-4DEA-896F-FFFEF4002E06}" type="presParOf" srcId="{63E4C044-1D9D-4F77-8EB1-3218EDF759DC}" destId="{BAAAA32A-3670-4026-B50D-3EB7547C1FCB}" srcOrd="8" destOrd="0" presId="urn:microsoft.com/office/officeart/2005/8/layout/vProcess5"/>
    <dgm:cxn modelId="{ED855D4B-63B9-4C80-879A-8754DF454847}" type="presParOf" srcId="{63E4C044-1D9D-4F77-8EB1-3218EDF759DC}" destId="{0484F1C1-FD96-4FB9-B7E7-B3122057721E}" srcOrd="9" destOrd="0" presId="urn:microsoft.com/office/officeart/2005/8/layout/vProcess5"/>
    <dgm:cxn modelId="{60960DBF-B6F3-44E7-A827-3AFF726798F8}" type="presParOf" srcId="{63E4C044-1D9D-4F77-8EB1-3218EDF759DC}" destId="{A59E14B6-B422-4DC0-A55C-5BC3CFA1673F}" srcOrd="10" destOrd="0" presId="urn:microsoft.com/office/officeart/2005/8/layout/vProcess5"/>
    <dgm:cxn modelId="{AB510A0A-830A-4407-9353-A7D2D008E9F0}" type="presParOf" srcId="{63E4C044-1D9D-4F77-8EB1-3218EDF759DC}" destId="{0204C56B-3F09-473C-9FC4-5A47A63AA74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4F9FF89-2FE4-455A-B0B4-A5E7D2A4FED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635944-B9AB-4C05-8A86-C67D5135E536}">
      <dgm:prSet/>
      <dgm:spPr/>
      <dgm:t>
        <a:bodyPr/>
        <a:lstStyle/>
        <a:p>
          <a:r>
            <a:rPr lang="en-GB"/>
            <a:t>25 years after year of publication</a:t>
          </a:r>
          <a:endParaRPr lang="en-US"/>
        </a:p>
      </dgm:t>
    </dgm:pt>
    <dgm:pt modelId="{D16EBA47-86E1-4791-AFC8-ECEF987D66FB}" type="parTrans" cxnId="{067DD67E-2C2D-41F7-B2EE-6B29E6929274}">
      <dgm:prSet/>
      <dgm:spPr/>
      <dgm:t>
        <a:bodyPr/>
        <a:lstStyle/>
        <a:p>
          <a:endParaRPr lang="en-US"/>
        </a:p>
      </dgm:t>
    </dgm:pt>
    <dgm:pt modelId="{1726BC0D-DE33-4A58-A4FD-CF4962C06C3B}" type="sibTrans" cxnId="{067DD67E-2C2D-41F7-B2EE-6B29E6929274}">
      <dgm:prSet/>
      <dgm:spPr/>
      <dgm:t>
        <a:bodyPr/>
        <a:lstStyle/>
        <a:p>
          <a:endParaRPr lang="en-US"/>
        </a:p>
      </dgm:t>
    </dgm:pt>
    <dgm:pt modelId="{5D7C3C08-B75D-4E72-89B3-45D29B856E18}">
      <dgm:prSet/>
      <dgm:spPr/>
      <dgm:t>
        <a:bodyPr/>
        <a:lstStyle/>
        <a:p>
          <a:r>
            <a:rPr lang="en-GB" dirty="0"/>
            <a:t>Typographical arrangement</a:t>
          </a:r>
          <a:endParaRPr lang="en-US" dirty="0"/>
        </a:p>
      </dgm:t>
    </dgm:pt>
    <dgm:pt modelId="{873417C3-F8C6-47F2-8192-C12702086343}" type="parTrans" cxnId="{C13C1DC0-C8B6-4354-A5BA-5C50E15D7FC1}">
      <dgm:prSet/>
      <dgm:spPr/>
      <dgm:t>
        <a:bodyPr/>
        <a:lstStyle/>
        <a:p>
          <a:endParaRPr lang="en-US"/>
        </a:p>
      </dgm:t>
    </dgm:pt>
    <dgm:pt modelId="{6F90F6BA-0A4F-461B-B3E1-32B0DECDCE54}" type="sibTrans" cxnId="{C13C1DC0-C8B6-4354-A5BA-5C50E15D7FC1}">
      <dgm:prSet/>
      <dgm:spPr/>
      <dgm:t>
        <a:bodyPr/>
        <a:lstStyle/>
        <a:p>
          <a:endParaRPr lang="en-US"/>
        </a:p>
      </dgm:t>
    </dgm:pt>
    <dgm:pt modelId="{245DFBD1-9DA8-4902-B14C-5723FC75594F}" type="pres">
      <dgm:prSet presAssocID="{44F9FF89-2FE4-455A-B0B4-A5E7D2A4FEDB}" presName="linear" presStyleCnt="0">
        <dgm:presLayoutVars>
          <dgm:animLvl val="lvl"/>
          <dgm:resizeHandles val="exact"/>
        </dgm:presLayoutVars>
      </dgm:prSet>
      <dgm:spPr/>
    </dgm:pt>
    <dgm:pt modelId="{F7CBC188-C79A-4BB2-872B-461A3F75FEB5}" type="pres">
      <dgm:prSet presAssocID="{0F635944-B9AB-4C05-8A86-C67D5135E536}" presName="parentText" presStyleLbl="node1" presStyleIdx="0" presStyleCnt="2">
        <dgm:presLayoutVars>
          <dgm:chMax val="0"/>
          <dgm:bulletEnabled val="1"/>
        </dgm:presLayoutVars>
      </dgm:prSet>
      <dgm:spPr/>
    </dgm:pt>
    <dgm:pt modelId="{9F40023B-0013-4487-BC71-A522ADA98DB7}" type="pres">
      <dgm:prSet presAssocID="{1726BC0D-DE33-4A58-A4FD-CF4962C06C3B}" presName="spacer" presStyleCnt="0"/>
      <dgm:spPr/>
    </dgm:pt>
    <dgm:pt modelId="{06999834-5388-49CD-883D-9B7C285C77CF}" type="pres">
      <dgm:prSet presAssocID="{5D7C3C08-B75D-4E72-89B3-45D29B856E18}" presName="parentText" presStyleLbl="node1" presStyleIdx="1" presStyleCnt="2">
        <dgm:presLayoutVars>
          <dgm:chMax val="0"/>
          <dgm:bulletEnabled val="1"/>
        </dgm:presLayoutVars>
      </dgm:prSet>
      <dgm:spPr/>
    </dgm:pt>
  </dgm:ptLst>
  <dgm:cxnLst>
    <dgm:cxn modelId="{DE85DA03-E3D9-426D-AE96-972A73FE04F3}" type="presOf" srcId="{0F635944-B9AB-4C05-8A86-C67D5135E536}" destId="{F7CBC188-C79A-4BB2-872B-461A3F75FEB5}" srcOrd="0" destOrd="0" presId="urn:microsoft.com/office/officeart/2005/8/layout/vList2"/>
    <dgm:cxn modelId="{067DD67E-2C2D-41F7-B2EE-6B29E6929274}" srcId="{44F9FF89-2FE4-455A-B0B4-A5E7D2A4FEDB}" destId="{0F635944-B9AB-4C05-8A86-C67D5135E536}" srcOrd="0" destOrd="0" parTransId="{D16EBA47-86E1-4791-AFC8-ECEF987D66FB}" sibTransId="{1726BC0D-DE33-4A58-A4FD-CF4962C06C3B}"/>
    <dgm:cxn modelId="{D74370AB-9345-4BFB-BB91-D2DD049F17DB}" type="presOf" srcId="{5D7C3C08-B75D-4E72-89B3-45D29B856E18}" destId="{06999834-5388-49CD-883D-9B7C285C77CF}" srcOrd="0" destOrd="0" presId="urn:microsoft.com/office/officeart/2005/8/layout/vList2"/>
    <dgm:cxn modelId="{C13C1DC0-C8B6-4354-A5BA-5C50E15D7FC1}" srcId="{44F9FF89-2FE4-455A-B0B4-A5E7D2A4FEDB}" destId="{5D7C3C08-B75D-4E72-89B3-45D29B856E18}" srcOrd="1" destOrd="0" parTransId="{873417C3-F8C6-47F2-8192-C12702086343}" sibTransId="{6F90F6BA-0A4F-461B-B3E1-32B0DECDCE54}"/>
    <dgm:cxn modelId="{F04749C2-056A-4FC9-992A-FCC685B4A3FB}" type="presOf" srcId="{44F9FF89-2FE4-455A-B0B4-A5E7D2A4FEDB}" destId="{245DFBD1-9DA8-4902-B14C-5723FC75594F}" srcOrd="0" destOrd="0" presId="urn:microsoft.com/office/officeart/2005/8/layout/vList2"/>
    <dgm:cxn modelId="{3358B37D-E0DA-4E5C-890C-729B6F68838C}" type="presParOf" srcId="{245DFBD1-9DA8-4902-B14C-5723FC75594F}" destId="{F7CBC188-C79A-4BB2-872B-461A3F75FEB5}" srcOrd="0" destOrd="0" presId="urn:microsoft.com/office/officeart/2005/8/layout/vList2"/>
    <dgm:cxn modelId="{D58C3C39-51E5-41EE-8AD3-3B46137D61AF}" type="presParOf" srcId="{245DFBD1-9DA8-4902-B14C-5723FC75594F}" destId="{9F40023B-0013-4487-BC71-A522ADA98DB7}" srcOrd="1" destOrd="0" presId="urn:microsoft.com/office/officeart/2005/8/layout/vList2"/>
    <dgm:cxn modelId="{C39D0F78-FB1C-46B1-ADB4-B4C774C04409}" type="presParOf" srcId="{245DFBD1-9DA8-4902-B14C-5723FC75594F}" destId="{06999834-5388-49CD-883D-9B7C285C77C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4F9FF89-2FE4-455A-B0B4-A5E7D2A4FED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635944-B9AB-4C05-8A86-C67D5135E536}">
      <dgm:prSet/>
      <dgm:spPr/>
      <dgm:t>
        <a:bodyPr/>
        <a:lstStyle/>
        <a:p>
          <a:r>
            <a:rPr lang="en-GB" dirty="0"/>
            <a:t>Sound recordings</a:t>
          </a:r>
          <a:endParaRPr lang="en-US" dirty="0"/>
        </a:p>
      </dgm:t>
    </dgm:pt>
    <dgm:pt modelId="{D16EBA47-86E1-4791-AFC8-ECEF987D66FB}" type="parTrans" cxnId="{067DD67E-2C2D-41F7-B2EE-6B29E6929274}">
      <dgm:prSet/>
      <dgm:spPr/>
      <dgm:t>
        <a:bodyPr/>
        <a:lstStyle/>
        <a:p>
          <a:endParaRPr lang="en-US"/>
        </a:p>
      </dgm:t>
    </dgm:pt>
    <dgm:pt modelId="{1726BC0D-DE33-4A58-A4FD-CF4962C06C3B}" type="sibTrans" cxnId="{067DD67E-2C2D-41F7-B2EE-6B29E6929274}">
      <dgm:prSet/>
      <dgm:spPr/>
      <dgm:t>
        <a:bodyPr/>
        <a:lstStyle/>
        <a:p>
          <a:endParaRPr lang="en-US"/>
        </a:p>
      </dgm:t>
    </dgm:pt>
    <dgm:pt modelId="{5D7C3C08-B75D-4E72-89B3-45D29B856E18}">
      <dgm:prSet/>
      <dgm:spPr/>
      <dgm:t>
        <a:bodyPr/>
        <a:lstStyle/>
        <a:p>
          <a:r>
            <a:rPr lang="en-GB"/>
            <a:t>50 years from year of creation or publication</a:t>
          </a:r>
          <a:endParaRPr lang="en-US"/>
        </a:p>
      </dgm:t>
    </dgm:pt>
    <dgm:pt modelId="{873417C3-F8C6-47F2-8192-C12702086343}" type="parTrans" cxnId="{C13C1DC0-C8B6-4354-A5BA-5C50E15D7FC1}">
      <dgm:prSet/>
      <dgm:spPr/>
      <dgm:t>
        <a:bodyPr/>
        <a:lstStyle/>
        <a:p>
          <a:endParaRPr lang="en-US"/>
        </a:p>
      </dgm:t>
    </dgm:pt>
    <dgm:pt modelId="{6F90F6BA-0A4F-461B-B3E1-32B0DECDCE54}" type="sibTrans" cxnId="{C13C1DC0-C8B6-4354-A5BA-5C50E15D7FC1}">
      <dgm:prSet/>
      <dgm:spPr/>
      <dgm:t>
        <a:bodyPr/>
        <a:lstStyle/>
        <a:p>
          <a:endParaRPr lang="en-US"/>
        </a:p>
      </dgm:t>
    </dgm:pt>
    <dgm:pt modelId="{245DFBD1-9DA8-4902-B14C-5723FC75594F}" type="pres">
      <dgm:prSet presAssocID="{44F9FF89-2FE4-455A-B0B4-A5E7D2A4FEDB}" presName="linear" presStyleCnt="0">
        <dgm:presLayoutVars>
          <dgm:animLvl val="lvl"/>
          <dgm:resizeHandles val="exact"/>
        </dgm:presLayoutVars>
      </dgm:prSet>
      <dgm:spPr/>
    </dgm:pt>
    <dgm:pt modelId="{F7CBC188-C79A-4BB2-872B-461A3F75FEB5}" type="pres">
      <dgm:prSet presAssocID="{0F635944-B9AB-4C05-8A86-C67D5135E536}" presName="parentText" presStyleLbl="node1" presStyleIdx="0" presStyleCnt="2">
        <dgm:presLayoutVars>
          <dgm:chMax val="0"/>
          <dgm:bulletEnabled val="1"/>
        </dgm:presLayoutVars>
      </dgm:prSet>
      <dgm:spPr/>
    </dgm:pt>
    <dgm:pt modelId="{9F40023B-0013-4487-BC71-A522ADA98DB7}" type="pres">
      <dgm:prSet presAssocID="{1726BC0D-DE33-4A58-A4FD-CF4962C06C3B}" presName="spacer" presStyleCnt="0"/>
      <dgm:spPr/>
    </dgm:pt>
    <dgm:pt modelId="{06999834-5388-49CD-883D-9B7C285C77CF}" type="pres">
      <dgm:prSet presAssocID="{5D7C3C08-B75D-4E72-89B3-45D29B856E18}" presName="parentText" presStyleLbl="node1" presStyleIdx="1" presStyleCnt="2">
        <dgm:presLayoutVars>
          <dgm:chMax val="0"/>
          <dgm:bulletEnabled val="1"/>
        </dgm:presLayoutVars>
      </dgm:prSet>
      <dgm:spPr/>
    </dgm:pt>
  </dgm:ptLst>
  <dgm:cxnLst>
    <dgm:cxn modelId="{DE85DA03-E3D9-426D-AE96-972A73FE04F3}" type="presOf" srcId="{0F635944-B9AB-4C05-8A86-C67D5135E536}" destId="{F7CBC188-C79A-4BB2-872B-461A3F75FEB5}" srcOrd="0" destOrd="0" presId="urn:microsoft.com/office/officeart/2005/8/layout/vList2"/>
    <dgm:cxn modelId="{067DD67E-2C2D-41F7-B2EE-6B29E6929274}" srcId="{44F9FF89-2FE4-455A-B0B4-A5E7D2A4FEDB}" destId="{0F635944-B9AB-4C05-8A86-C67D5135E536}" srcOrd="0" destOrd="0" parTransId="{D16EBA47-86E1-4791-AFC8-ECEF987D66FB}" sibTransId="{1726BC0D-DE33-4A58-A4FD-CF4962C06C3B}"/>
    <dgm:cxn modelId="{D74370AB-9345-4BFB-BB91-D2DD049F17DB}" type="presOf" srcId="{5D7C3C08-B75D-4E72-89B3-45D29B856E18}" destId="{06999834-5388-49CD-883D-9B7C285C77CF}" srcOrd="0" destOrd="0" presId="urn:microsoft.com/office/officeart/2005/8/layout/vList2"/>
    <dgm:cxn modelId="{C13C1DC0-C8B6-4354-A5BA-5C50E15D7FC1}" srcId="{44F9FF89-2FE4-455A-B0B4-A5E7D2A4FEDB}" destId="{5D7C3C08-B75D-4E72-89B3-45D29B856E18}" srcOrd="1" destOrd="0" parTransId="{873417C3-F8C6-47F2-8192-C12702086343}" sibTransId="{6F90F6BA-0A4F-461B-B3E1-32B0DECDCE54}"/>
    <dgm:cxn modelId="{F04749C2-056A-4FC9-992A-FCC685B4A3FB}" type="presOf" srcId="{44F9FF89-2FE4-455A-B0B4-A5E7D2A4FEDB}" destId="{245DFBD1-9DA8-4902-B14C-5723FC75594F}" srcOrd="0" destOrd="0" presId="urn:microsoft.com/office/officeart/2005/8/layout/vList2"/>
    <dgm:cxn modelId="{3358B37D-E0DA-4E5C-890C-729B6F68838C}" type="presParOf" srcId="{245DFBD1-9DA8-4902-B14C-5723FC75594F}" destId="{F7CBC188-C79A-4BB2-872B-461A3F75FEB5}" srcOrd="0" destOrd="0" presId="urn:microsoft.com/office/officeart/2005/8/layout/vList2"/>
    <dgm:cxn modelId="{D58C3C39-51E5-41EE-8AD3-3B46137D61AF}" type="presParOf" srcId="{245DFBD1-9DA8-4902-B14C-5723FC75594F}" destId="{9F40023B-0013-4487-BC71-A522ADA98DB7}" srcOrd="1" destOrd="0" presId="urn:microsoft.com/office/officeart/2005/8/layout/vList2"/>
    <dgm:cxn modelId="{C39D0F78-FB1C-46B1-ADB4-B4C774C04409}" type="presParOf" srcId="{245DFBD1-9DA8-4902-B14C-5723FC75594F}" destId="{06999834-5388-49CD-883D-9B7C285C77C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4F9FF89-2FE4-455A-B0B4-A5E7D2A4FED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635944-B9AB-4C05-8A86-C67D5135E536}">
      <dgm:prSet/>
      <dgm:spPr/>
      <dgm:t>
        <a:bodyPr/>
        <a:lstStyle/>
        <a:p>
          <a:r>
            <a:rPr lang="en-GB" dirty="0"/>
            <a:t>Life + 50 years – written, dramatic, artistic</a:t>
          </a:r>
          <a:endParaRPr lang="en-US" dirty="0"/>
        </a:p>
      </dgm:t>
    </dgm:pt>
    <dgm:pt modelId="{D16EBA47-86E1-4791-AFC8-ECEF987D66FB}" type="parTrans" cxnId="{067DD67E-2C2D-41F7-B2EE-6B29E6929274}">
      <dgm:prSet/>
      <dgm:spPr/>
      <dgm:t>
        <a:bodyPr/>
        <a:lstStyle/>
        <a:p>
          <a:endParaRPr lang="en-US"/>
        </a:p>
      </dgm:t>
    </dgm:pt>
    <dgm:pt modelId="{1726BC0D-DE33-4A58-A4FD-CF4962C06C3B}" type="sibTrans" cxnId="{067DD67E-2C2D-41F7-B2EE-6B29E6929274}">
      <dgm:prSet/>
      <dgm:spPr/>
      <dgm:t>
        <a:bodyPr/>
        <a:lstStyle/>
        <a:p>
          <a:endParaRPr lang="en-US"/>
        </a:p>
      </dgm:t>
    </dgm:pt>
    <dgm:pt modelId="{5D7C3C08-B75D-4E72-89B3-45D29B856E18}">
      <dgm:prSet/>
      <dgm:spPr/>
      <dgm:t>
        <a:bodyPr/>
        <a:lstStyle/>
        <a:p>
          <a:r>
            <a:rPr lang="en-GB" dirty="0"/>
            <a:t>Life + 25 years - photographs</a:t>
          </a:r>
          <a:endParaRPr lang="en-US" dirty="0"/>
        </a:p>
      </dgm:t>
    </dgm:pt>
    <dgm:pt modelId="{873417C3-F8C6-47F2-8192-C12702086343}" type="parTrans" cxnId="{C13C1DC0-C8B6-4354-A5BA-5C50E15D7FC1}">
      <dgm:prSet/>
      <dgm:spPr/>
      <dgm:t>
        <a:bodyPr/>
        <a:lstStyle/>
        <a:p>
          <a:endParaRPr lang="en-US"/>
        </a:p>
      </dgm:t>
    </dgm:pt>
    <dgm:pt modelId="{6F90F6BA-0A4F-461B-B3E1-32B0DECDCE54}" type="sibTrans" cxnId="{C13C1DC0-C8B6-4354-A5BA-5C50E15D7FC1}">
      <dgm:prSet/>
      <dgm:spPr/>
      <dgm:t>
        <a:bodyPr/>
        <a:lstStyle/>
        <a:p>
          <a:endParaRPr lang="en-US"/>
        </a:p>
      </dgm:t>
    </dgm:pt>
    <dgm:pt modelId="{245DFBD1-9DA8-4902-B14C-5723FC75594F}" type="pres">
      <dgm:prSet presAssocID="{44F9FF89-2FE4-455A-B0B4-A5E7D2A4FEDB}" presName="linear" presStyleCnt="0">
        <dgm:presLayoutVars>
          <dgm:animLvl val="lvl"/>
          <dgm:resizeHandles val="exact"/>
        </dgm:presLayoutVars>
      </dgm:prSet>
      <dgm:spPr/>
    </dgm:pt>
    <dgm:pt modelId="{F7CBC188-C79A-4BB2-872B-461A3F75FEB5}" type="pres">
      <dgm:prSet presAssocID="{0F635944-B9AB-4C05-8A86-C67D5135E536}" presName="parentText" presStyleLbl="node1" presStyleIdx="0" presStyleCnt="2">
        <dgm:presLayoutVars>
          <dgm:chMax val="0"/>
          <dgm:bulletEnabled val="1"/>
        </dgm:presLayoutVars>
      </dgm:prSet>
      <dgm:spPr/>
    </dgm:pt>
    <dgm:pt modelId="{9F40023B-0013-4487-BC71-A522ADA98DB7}" type="pres">
      <dgm:prSet presAssocID="{1726BC0D-DE33-4A58-A4FD-CF4962C06C3B}" presName="spacer" presStyleCnt="0"/>
      <dgm:spPr/>
    </dgm:pt>
    <dgm:pt modelId="{06999834-5388-49CD-883D-9B7C285C77CF}" type="pres">
      <dgm:prSet presAssocID="{5D7C3C08-B75D-4E72-89B3-45D29B856E18}" presName="parentText" presStyleLbl="node1" presStyleIdx="1" presStyleCnt="2">
        <dgm:presLayoutVars>
          <dgm:chMax val="0"/>
          <dgm:bulletEnabled val="1"/>
        </dgm:presLayoutVars>
      </dgm:prSet>
      <dgm:spPr/>
    </dgm:pt>
  </dgm:ptLst>
  <dgm:cxnLst>
    <dgm:cxn modelId="{DE85DA03-E3D9-426D-AE96-972A73FE04F3}" type="presOf" srcId="{0F635944-B9AB-4C05-8A86-C67D5135E536}" destId="{F7CBC188-C79A-4BB2-872B-461A3F75FEB5}" srcOrd="0" destOrd="0" presId="urn:microsoft.com/office/officeart/2005/8/layout/vList2"/>
    <dgm:cxn modelId="{067DD67E-2C2D-41F7-B2EE-6B29E6929274}" srcId="{44F9FF89-2FE4-455A-B0B4-A5E7D2A4FEDB}" destId="{0F635944-B9AB-4C05-8A86-C67D5135E536}" srcOrd="0" destOrd="0" parTransId="{D16EBA47-86E1-4791-AFC8-ECEF987D66FB}" sibTransId="{1726BC0D-DE33-4A58-A4FD-CF4962C06C3B}"/>
    <dgm:cxn modelId="{D74370AB-9345-4BFB-BB91-D2DD049F17DB}" type="presOf" srcId="{5D7C3C08-B75D-4E72-89B3-45D29B856E18}" destId="{06999834-5388-49CD-883D-9B7C285C77CF}" srcOrd="0" destOrd="0" presId="urn:microsoft.com/office/officeart/2005/8/layout/vList2"/>
    <dgm:cxn modelId="{C13C1DC0-C8B6-4354-A5BA-5C50E15D7FC1}" srcId="{44F9FF89-2FE4-455A-B0B4-A5E7D2A4FEDB}" destId="{5D7C3C08-B75D-4E72-89B3-45D29B856E18}" srcOrd="1" destOrd="0" parTransId="{873417C3-F8C6-47F2-8192-C12702086343}" sibTransId="{6F90F6BA-0A4F-461B-B3E1-32B0DECDCE54}"/>
    <dgm:cxn modelId="{F04749C2-056A-4FC9-992A-FCC685B4A3FB}" type="presOf" srcId="{44F9FF89-2FE4-455A-B0B4-A5E7D2A4FEDB}" destId="{245DFBD1-9DA8-4902-B14C-5723FC75594F}" srcOrd="0" destOrd="0" presId="urn:microsoft.com/office/officeart/2005/8/layout/vList2"/>
    <dgm:cxn modelId="{3358B37D-E0DA-4E5C-890C-729B6F68838C}" type="presParOf" srcId="{245DFBD1-9DA8-4902-B14C-5723FC75594F}" destId="{F7CBC188-C79A-4BB2-872B-461A3F75FEB5}" srcOrd="0" destOrd="0" presId="urn:microsoft.com/office/officeart/2005/8/layout/vList2"/>
    <dgm:cxn modelId="{D58C3C39-51E5-41EE-8AD3-3B46137D61AF}" type="presParOf" srcId="{245DFBD1-9DA8-4902-B14C-5723FC75594F}" destId="{9F40023B-0013-4487-BC71-A522ADA98DB7}" srcOrd="1" destOrd="0" presId="urn:microsoft.com/office/officeart/2005/8/layout/vList2"/>
    <dgm:cxn modelId="{C39D0F78-FB1C-46B1-ADB4-B4C774C04409}" type="presParOf" srcId="{245DFBD1-9DA8-4902-B14C-5723FC75594F}" destId="{06999834-5388-49CD-883D-9B7C285C77C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4F9FF89-2FE4-455A-B0B4-A5E7D2A4FED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635944-B9AB-4C05-8A86-C67D5135E536}">
      <dgm:prSet/>
      <dgm:spPr/>
      <dgm:t>
        <a:bodyPr/>
        <a:lstStyle/>
        <a:p>
          <a:r>
            <a:rPr lang="en-GB" dirty="0"/>
            <a:t>Music, i.e. the score</a:t>
          </a:r>
          <a:endParaRPr lang="en-US" dirty="0"/>
        </a:p>
      </dgm:t>
    </dgm:pt>
    <dgm:pt modelId="{D16EBA47-86E1-4791-AFC8-ECEF987D66FB}" type="parTrans" cxnId="{067DD67E-2C2D-41F7-B2EE-6B29E6929274}">
      <dgm:prSet/>
      <dgm:spPr/>
      <dgm:t>
        <a:bodyPr/>
        <a:lstStyle/>
        <a:p>
          <a:endParaRPr lang="en-US"/>
        </a:p>
      </dgm:t>
    </dgm:pt>
    <dgm:pt modelId="{1726BC0D-DE33-4A58-A4FD-CF4962C06C3B}" type="sibTrans" cxnId="{067DD67E-2C2D-41F7-B2EE-6B29E6929274}">
      <dgm:prSet/>
      <dgm:spPr/>
      <dgm:t>
        <a:bodyPr/>
        <a:lstStyle/>
        <a:p>
          <a:endParaRPr lang="en-US"/>
        </a:p>
      </dgm:t>
    </dgm:pt>
    <dgm:pt modelId="{5D7C3C08-B75D-4E72-89B3-45D29B856E18}">
      <dgm:prSet/>
      <dgm:spPr/>
      <dgm:t>
        <a:bodyPr/>
        <a:lstStyle/>
        <a:p>
          <a:r>
            <a:rPr lang="en-GB" dirty="0"/>
            <a:t>Literary, i.e. the words</a:t>
          </a:r>
          <a:endParaRPr lang="en-US" dirty="0"/>
        </a:p>
      </dgm:t>
    </dgm:pt>
    <dgm:pt modelId="{873417C3-F8C6-47F2-8192-C12702086343}" type="parTrans" cxnId="{C13C1DC0-C8B6-4354-A5BA-5C50E15D7FC1}">
      <dgm:prSet/>
      <dgm:spPr/>
      <dgm:t>
        <a:bodyPr/>
        <a:lstStyle/>
        <a:p>
          <a:endParaRPr lang="en-US"/>
        </a:p>
      </dgm:t>
    </dgm:pt>
    <dgm:pt modelId="{6F90F6BA-0A4F-461B-B3E1-32B0DECDCE54}" type="sibTrans" cxnId="{C13C1DC0-C8B6-4354-A5BA-5C50E15D7FC1}">
      <dgm:prSet/>
      <dgm:spPr/>
      <dgm:t>
        <a:bodyPr/>
        <a:lstStyle/>
        <a:p>
          <a:endParaRPr lang="en-US"/>
        </a:p>
      </dgm:t>
    </dgm:pt>
    <dgm:pt modelId="{D22C3170-DE0C-453D-8C5E-3C9095F4DBC6}">
      <dgm:prSet/>
      <dgm:spPr/>
      <dgm:t>
        <a:bodyPr/>
        <a:lstStyle/>
        <a:p>
          <a:r>
            <a:rPr lang="en-GB" dirty="0"/>
            <a:t>Sound recording</a:t>
          </a:r>
          <a:endParaRPr lang="en-US" dirty="0"/>
        </a:p>
      </dgm:t>
    </dgm:pt>
    <dgm:pt modelId="{40E46410-2369-4F5C-9B6D-D64203610E71}" type="parTrans" cxnId="{0B8DB319-DD36-4AF5-BC74-0D38FA3F8433}">
      <dgm:prSet/>
      <dgm:spPr/>
      <dgm:t>
        <a:bodyPr/>
        <a:lstStyle/>
        <a:p>
          <a:endParaRPr lang="en-US"/>
        </a:p>
      </dgm:t>
    </dgm:pt>
    <dgm:pt modelId="{476476A2-76F8-4D77-B1CD-D5C9936ADD7F}" type="sibTrans" cxnId="{0B8DB319-DD36-4AF5-BC74-0D38FA3F8433}">
      <dgm:prSet/>
      <dgm:spPr/>
      <dgm:t>
        <a:bodyPr/>
        <a:lstStyle/>
        <a:p>
          <a:endParaRPr lang="en-US"/>
        </a:p>
      </dgm:t>
    </dgm:pt>
    <dgm:pt modelId="{245DFBD1-9DA8-4902-B14C-5723FC75594F}" type="pres">
      <dgm:prSet presAssocID="{44F9FF89-2FE4-455A-B0B4-A5E7D2A4FEDB}" presName="linear" presStyleCnt="0">
        <dgm:presLayoutVars>
          <dgm:animLvl val="lvl"/>
          <dgm:resizeHandles val="exact"/>
        </dgm:presLayoutVars>
      </dgm:prSet>
      <dgm:spPr/>
    </dgm:pt>
    <dgm:pt modelId="{F7CBC188-C79A-4BB2-872B-461A3F75FEB5}" type="pres">
      <dgm:prSet presAssocID="{0F635944-B9AB-4C05-8A86-C67D5135E536}" presName="parentText" presStyleLbl="node1" presStyleIdx="0" presStyleCnt="3">
        <dgm:presLayoutVars>
          <dgm:chMax val="0"/>
          <dgm:bulletEnabled val="1"/>
        </dgm:presLayoutVars>
      </dgm:prSet>
      <dgm:spPr/>
    </dgm:pt>
    <dgm:pt modelId="{9F40023B-0013-4487-BC71-A522ADA98DB7}" type="pres">
      <dgm:prSet presAssocID="{1726BC0D-DE33-4A58-A4FD-CF4962C06C3B}" presName="spacer" presStyleCnt="0"/>
      <dgm:spPr/>
    </dgm:pt>
    <dgm:pt modelId="{06999834-5388-49CD-883D-9B7C285C77CF}" type="pres">
      <dgm:prSet presAssocID="{5D7C3C08-B75D-4E72-89B3-45D29B856E18}" presName="parentText" presStyleLbl="node1" presStyleIdx="1" presStyleCnt="3">
        <dgm:presLayoutVars>
          <dgm:chMax val="0"/>
          <dgm:bulletEnabled val="1"/>
        </dgm:presLayoutVars>
      </dgm:prSet>
      <dgm:spPr/>
    </dgm:pt>
    <dgm:pt modelId="{D2159828-0731-47EE-B7EA-DF5EDD0C408F}" type="pres">
      <dgm:prSet presAssocID="{6F90F6BA-0A4F-461B-B3E1-32B0DECDCE54}" presName="spacer" presStyleCnt="0"/>
      <dgm:spPr/>
    </dgm:pt>
    <dgm:pt modelId="{EE2B6465-A3F3-4D04-A7F1-24207409382F}" type="pres">
      <dgm:prSet presAssocID="{D22C3170-DE0C-453D-8C5E-3C9095F4DBC6}" presName="parentText" presStyleLbl="node1" presStyleIdx="2" presStyleCnt="3">
        <dgm:presLayoutVars>
          <dgm:chMax val="0"/>
          <dgm:bulletEnabled val="1"/>
        </dgm:presLayoutVars>
      </dgm:prSet>
      <dgm:spPr/>
    </dgm:pt>
  </dgm:ptLst>
  <dgm:cxnLst>
    <dgm:cxn modelId="{DE85DA03-E3D9-426D-AE96-972A73FE04F3}" type="presOf" srcId="{0F635944-B9AB-4C05-8A86-C67D5135E536}" destId="{F7CBC188-C79A-4BB2-872B-461A3F75FEB5}" srcOrd="0" destOrd="0" presId="urn:microsoft.com/office/officeart/2005/8/layout/vList2"/>
    <dgm:cxn modelId="{0B8DB319-DD36-4AF5-BC74-0D38FA3F8433}" srcId="{44F9FF89-2FE4-455A-B0B4-A5E7D2A4FEDB}" destId="{D22C3170-DE0C-453D-8C5E-3C9095F4DBC6}" srcOrd="2" destOrd="0" parTransId="{40E46410-2369-4F5C-9B6D-D64203610E71}" sibTransId="{476476A2-76F8-4D77-B1CD-D5C9936ADD7F}"/>
    <dgm:cxn modelId="{33D0B774-1A19-40D1-8947-E40ED2C655A2}" type="presOf" srcId="{D22C3170-DE0C-453D-8C5E-3C9095F4DBC6}" destId="{EE2B6465-A3F3-4D04-A7F1-24207409382F}" srcOrd="0" destOrd="0" presId="urn:microsoft.com/office/officeart/2005/8/layout/vList2"/>
    <dgm:cxn modelId="{067DD67E-2C2D-41F7-B2EE-6B29E6929274}" srcId="{44F9FF89-2FE4-455A-B0B4-A5E7D2A4FEDB}" destId="{0F635944-B9AB-4C05-8A86-C67D5135E536}" srcOrd="0" destOrd="0" parTransId="{D16EBA47-86E1-4791-AFC8-ECEF987D66FB}" sibTransId="{1726BC0D-DE33-4A58-A4FD-CF4962C06C3B}"/>
    <dgm:cxn modelId="{D74370AB-9345-4BFB-BB91-D2DD049F17DB}" type="presOf" srcId="{5D7C3C08-B75D-4E72-89B3-45D29B856E18}" destId="{06999834-5388-49CD-883D-9B7C285C77CF}" srcOrd="0" destOrd="0" presId="urn:microsoft.com/office/officeart/2005/8/layout/vList2"/>
    <dgm:cxn modelId="{C13C1DC0-C8B6-4354-A5BA-5C50E15D7FC1}" srcId="{44F9FF89-2FE4-455A-B0B4-A5E7D2A4FEDB}" destId="{5D7C3C08-B75D-4E72-89B3-45D29B856E18}" srcOrd="1" destOrd="0" parTransId="{873417C3-F8C6-47F2-8192-C12702086343}" sibTransId="{6F90F6BA-0A4F-461B-B3E1-32B0DECDCE54}"/>
    <dgm:cxn modelId="{F04749C2-056A-4FC9-992A-FCC685B4A3FB}" type="presOf" srcId="{44F9FF89-2FE4-455A-B0B4-A5E7D2A4FEDB}" destId="{245DFBD1-9DA8-4902-B14C-5723FC75594F}" srcOrd="0" destOrd="0" presId="urn:microsoft.com/office/officeart/2005/8/layout/vList2"/>
    <dgm:cxn modelId="{3358B37D-E0DA-4E5C-890C-729B6F68838C}" type="presParOf" srcId="{245DFBD1-9DA8-4902-B14C-5723FC75594F}" destId="{F7CBC188-C79A-4BB2-872B-461A3F75FEB5}" srcOrd="0" destOrd="0" presId="urn:microsoft.com/office/officeart/2005/8/layout/vList2"/>
    <dgm:cxn modelId="{D58C3C39-51E5-41EE-8AD3-3B46137D61AF}" type="presParOf" srcId="{245DFBD1-9DA8-4902-B14C-5723FC75594F}" destId="{9F40023B-0013-4487-BC71-A522ADA98DB7}" srcOrd="1" destOrd="0" presId="urn:microsoft.com/office/officeart/2005/8/layout/vList2"/>
    <dgm:cxn modelId="{C39D0F78-FB1C-46B1-ADB4-B4C774C04409}" type="presParOf" srcId="{245DFBD1-9DA8-4902-B14C-5723FC75594F}" destId="{06999834-5388-49CD-883D-9B7C285C77CF}" srcOrd="2" destOrd="0" presId="urn:microsoft.com/office/officeart/2005/8/layout/vList2"/>
    <dgm:cxn modelId="{76A1382C-9405-472B-9CD4-59DEC40BE55E}" type="presParOf" srcId="{245DFBD1-9DA8-4902-B14C-5723FC75594F}" destId="{D2159828-0731-47EE-B7EA-DF5EDD0C408F}" srcOrd="3" destOrd="0" presId="urn:microsoft.com/office/officeart/2005/8/layout/vList2"/>
    <dgm:cxn modelId="{BAB5F945-A4B4-443D-B024-D543CF9DF2DC}" type="presParOf" srcId="{245DFBD1-9DA8-4902-B14C-5723FC75594F}" destId="{EE2B6465-A3F3-4D04-A7F1-24207409382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4F9FF89-2FE4-455A-B0B4-A5E7D2A4FED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635944-B9AB-4C05-8A86-C67D5135E536}">
      <dgm:prSet/>
      <dgm:spPr/>
      <dgm:t>
        <a:bodyPr/>
        <a:lstStyle/>
        <a:p>
          <a:r>
            <a:rPr lang="en-GB" dirty="0"/>
            <a:t>Music, i.e. the score</a:t>
          </a:r>
          <a:endParaRPr lang="en-US" dirty="0"/>
        </a:p>
      </dgm:t>
    </dgm:pt>
    <dgm:pt modelId="{D16EBA47-86E1-4791-AFC8-ECEF987D66FB}" type="parTrans" cxnId="{067DD67E-2C2D-41F7-B2EE-6B29E6929274}">
      <dgm:prSet/>
      <dgm:spPr/>
      <dgm:t>
        <a:bodyPr/>
        <a:lstStyle/>
        <a:p>
          <a:endParaRPr lang="en-US"/>
        </a:p>
      </dgm:t>
    </dgm:pt>
    <dgm:pt modelId="{1726BC0D-DE33-4A58-A4FD-CF4962C06C3B}" type="sibTrans" cxnId="{067DD67E-2C2D-41F7-B2EE-6B29E6929274}">
      <dgm:prSet/>
      <dgm:spPr/>
      <dgm:t>
        <a:bodyPr/>
        <a:lstStyle/>
        <a:p>
          <a:endParaRPr lang="en-US"/>
        </a:p>
      </dgm:t>
    </dgm:pt>
    <dgm:pt modelId="{5D7C3C08-B75D-4E72-89B3-45D29B856E18}">
      <dgm:prSet/>
      <dgm:spPr/>
      <dgm:t>
        <a:bodyPr/>
        <a:lstStyle/>
        <a:p>
          <a:r>
            <a:rPr lang="en-GB" dirty="0"/>
            <a:t>Literary, i.e. the words</a:t>
          </a:r>
          <a:endParaRPr lang="en-US" dirty="0"/>
        </a:p>
      </dgm:t>
    </dgm:pt>
    <dgm:pt modelId="{873417C3-F8C6-47F2-8192-C12702086343}" type="parTrans" cxnId="{C13C1DC0-C8B6-4354-A5BA-5C50E15D7FC1}">
      <dgm:prSet/>
      <dgm:spPr/>
      <dgm:t>
        <a:bodyPr/>
        <a:lstStyle/>
        <a:p>
          <a:endParaRPr lang="en-US"/>
        </a:p>
      </dgm:t>
    </dgm:pt>
    <dgm:pt modelId="{6F90F6BA-0A4F-461B-B3E1-32B0DECDCE54}" type="sibTrans" cxnId="{C13C1DC0-C8B6-4354-A5BA-5C50E15D7FC1}">
      <dgm:prSet/>
      <dgm:spPr/>
      <dgm:t>
        <a:bodyPr/>
        <a:lstStyle/>
        <a:p>
          <a:endParaRPr lang="en-US"/>
        </a:p>
      </dgm:t>
    </dgm:pt>
    <dgm:pt modelId="{D22C3170-DE0C-453D-8C5E-3C9095F4DBC6}">
      <dgm:prSet/>
      <dgm:spPr/>
      <dgm:t>
        <a:bodyPr/>
        <a:lstStyle/>
        <a:p>
          <a:r>
            <a:rPr lang="en-GB" dirty="0"/>
            <a:t>Sound recording</a:t>
          </a:r>
          <a:endParaRPr lang="en-US" dirty="0"/>
        </a:p>
      </dgm:t>
    </dgm:pt>
    <dgm:pt modelId="{40E46410-2369-4F5C-9B6D-D64203610E71}" type="parTrans" cxnId="{0B8DB319-DD36-4AF5-BC74-0D38FA3F8433}">
      <dgm:prSet/>
      <dgm:spPr/>
      <dgm:t>
        <a:bodyPr/>
        <a:lstStyle/>
        <a:p>
          <a:endParaRPr lang="en-US"/>
        </a:p>
      </dgm:t>
    </dgm:pt>
    <dgm:pt modelId="{476476A2-76F8-4D77-B1CD-D5C9936ADD7F}" type="sibTrans" cxnId="{0B8DB319-DD36-4AF5-BC74-0D38FA3F8433}">
      <dgm:prSet/>
      <dgm:spPr/>
      <dgm:t>
        <a:bodyPr/>
        <a:lstStyle/>
        <a:p>
          <a:endParaRPr lang="en-US"/>
        </a:p>
      </dgm:t>
    </dgm:pt>
    <dgm:pt modelId="{73F2BF5E-377A-499F-836B-0275F4A14CC7}">
      <dgm:prSet/>
      <dgm:spPr/>
      <dgm:t>
        <a:bodyPr/>
        <a:lstStyle/>
        <a:p>
          <a:r>
            <a:rPr lang="en-GB" dirty="0"/>
            <a:t>Film</a:t>
          </a:r>
          <a:endParaRPr lang="en-US" dirty="0"/>
        </a:p>
      </dgm:t>
    </dgm:pt>
    <dgm:pt modelId="{4E50D512-01CF-40F6-B12D-30B5ACFB6327}" type="parTrans" cxnId="{38905A32-5B99-4C0D-83F9-9B6B0D7CF7B9}">
      <dgm:prSet/>
      <dgm:spPr/>
      <dgm:t>
        <a:bodyPr/>
        <a:lstStyle/>
        <a:p>
          <a:endParaRPr lang="en-GB"/>
        </a:p>
      </dgm:t>
    </dgm:pt>
    <dgm:pt modelId="{7F3FCCE6-1C3B-43BF-BC24-44B1C2BD5925}" type="sibTrans" cxnId="{38905A32-5B99-4C0D-83F9-9B6B0D7CF7B9}">
      <dgm:prSet/>
      <dgm:spPr/>
      <dgm:t>
        <a:bodyPr/>
        <a:lstStyle/>
        <a:p>
          <a:endParaRPr lang="en-GB"/>
        </a:p>
      </dgm:t>
    </dgm:pt>
    <dgm:pt modelId="{245DFBD1-9DA8-4902-B14C-5723FC75594F}" type="pres">
      <dgm:prSet presAssocID="{44F9FF89-2FE4-455A-B0B4-A5E7D2A4FEDB}" presName="linear" presStyleCnt="0">
        <dgm:presLayoutVars>
          <dgm:animLvl val="lvl"/>
          <dgm:resizeHandles val="exact"/>
        </dgm:presLayoutVars>
      </dgm:prSet>
      <dgm:spPr/>
    </dgm:pt>
    <dgm:pt modelId="{F7CBC188-C79A-4BB2-872B-461A3F75FEB5}" type="pres">
      <dgm:prSet presAssocID="{0F635944-B9AB-4C05-8A86-C67D5135E536}" presName="parentText" presStyleLbl="node1" presStyleIdx="0" presStyleCnt="4">
        <dgm:presLayoutVars>
          <dgm:chMax val="0"/>
          <dgm:bulletEnabled val="1"/>
        </dgm:presLayoutVars>
      </dgm:prSet>
      <dgm:spPr/>
    </dgm:pt>
    <dgm:pt modelId="{9F40023B-0013-4487-BC71-A522ADA98DB7}" type="pres">
      <dgm:prSet presAssocID="{1726BC0D-DE33-4A58-A4FD-CF4962C06C3B}" presName="spacer" presStyleCnt="0"/>
      <dgm:spPr/>
    </dgm:pt>
    <dgm:pt modelId="{06999834-5388-49CD-883D-9B7C285C77CF}" type="pres">
      <dgm:prSet presAssocID="{5D7C3C08-B75D-4E72-89B3-45D29B856E18}" presName="parentText" presStyleLbl="node1" presStyleIdx="1" presStyleCnt="4">
        <dgm:presLayoutVars>
          <dgm:chMax val="0"/>
          <dgm:bulletEnabled val="1"/>
        </dgm:presLayoutVars>
      </dgm:prSet>
      <dgm:spPr/>
    </dgm:pt>
    <dgm:pt modelId="{D2159828-0731-47EE-B7EA-DF5EDD0C408F}" type="pres">
      <dgm:prSet presAssocID="{6F90F6BA-0A4F-461B-B3E1-32B0DECDCE54}" presName="spacer" presStyleCnt="0"/>
      <dgm:spPr/>
    </dgm:pt>
    <dgm:pt modelId="{EE2B6465-A3F3-4D04-A7F1-24207409382F}" type="pres">
      <dgm:prSet presAssocID="{D22C3170-DE0C-453D-8C5E-3C9095F4DBC6}" presName="parentText" presStyleLbl="node1" presStyleIdx="2" presStyleCnt="4">
        <dgm:presLayoutVars>
          <dgm:chMax val="0"/>
          <dgm:bulletEnabled val="1"/>
        </dgm:presLayoutVars>
      </dgm:prSet>
      <dgm:spPr/>
    </dgm:pt>
    <dgm:pt modelId="{8428F50B-DDCE-486B-88C6-8CF12A57D948}" type="pres">
      <dgm:prSet presAssocID="{476476A2-76F8-4D77-B1CD-D5C9936ADD7F}" presName="spacer" presStyleCnt="0"/>
      <dgm:spPr/>
    </dgm:pt>
    <dgm:pt modelId="{ABEA9126-BFFB-4B42-A1E3-AD719F129B08}" type="pres">
      <dgm:prSet presAssocID="{73F2BF5E-377A-499F-836B-0275F4A14CC7}" presName="parentText" presStyleLbl="node1" presStyleIdx="3" presStyleCnt="4">
        <dgm:presLayoutVars>
          <dgm:chMax val="0"/>
          <dgm:bulletEnabled val="1"/>
        </dgm:presLayoutVars>
      </dgm:prSet>
      <dgm:spPr/>
    </dgm:pt>
  </dgm:ptLst>
  <dgm:cxnLst>
    <dgm:cxn modelId="{DE85DA03-E3D9-426D-AE96-972A73FE04F3}" type="presOf" srcId="{0F635944-B9AB-4C05-8A86-C67D5135E536}" destId="{F7CBC188-C79A-4BB2-872B-461A3F75FEB5}" srcOrd="0" destOrd="0" presId="urn:microsoft.com/office/officeart/2005/8/layout/vList2"/>
    <dgm:cxn modelId="{0B8DB319-DD36-4AF5-BC74-0D38FA3F8433}" srcId="{44F9FF89-2FE4-455A-B0B4-A5E7D2A4FEDB}" destId="{D22C3170-DE0C-453D-8C5E-3C9095F4DBC6}" srcOrd="2" destOrd="0" parTransId="{40E46410-2369-4F5C-9B6D-D64203610E71}" sibTransId="{476476A2-76F8-4D77-B1CD-D5C9936ADD7F}"/>
    <dgm:cxn modelId="{38905A32-5B99-4C0D-83F9-9B6B0D7CF7B9}" srcId="{44F9FF89-2FE4-455A-B0B4-A5E7D2A4FEDB}" destId="{73F2BF5E-377A-499F-836B-0275F4A14CC7}" srcOrd="3" destOrd="0" parTransId="{4E50D512-01CF-40F6-B12D-30B5ACFB6327}" sibTransId="{7F3FCCE6-1C3B-43BF-BC24-44B1C2BD5925}"/>
    <dgm:cxn modelId="{D60AA96C-193D-428B-A589-A677F9AEE7DF}" type="presOf" srcId="{73F2BF5E-377A-499F-836B-0275F4A14CC7}" destId="{ABEA9126-BFFB-4B42-A1E3-AD719F129B08}" srcOrd="0" destOrd="0" presId="urn:microsoft.com/office/officeart/2005/8/layout/vList2"/>
    <dgm:cxn modelId="{33D0B774-1A19-40D1-8947-E40ED2C655A2}" type="presOf" srcId="{D22C3170-DE0C-453D-8C5E-3C9095F4DBC6}" destId="{EE2B6465-A3F3-4D04-A7F1-24207409382F}" srcOrd="0" destOrd="0" presId="urn:microsoft.com/office/officeart/2005/8/layout/vList2"/>
    <dgm:cxn modelId="{067DD67E-2C2D-41F7-B2EE-6B29E6929274}" srcId="{44F9FF89-2FE4-455A-B0B4-A5E7D2A4FEDB}" destId="{0F635944-B9AB-4C05-8A86-C67D5135E536}" srcOrd="0" destOrd="0" parTransId="{D16EBA47-86E1-4791-AFC8-ECEF987D66FB}" sibTransId="{1726BC0D-DE33-4A58-A4FD-CF4962C06C3B}"/>
    <dgm:cxn modelId="{D74370AB-9345-4BFB-BB91-D2DD049F17DB}" type="presOf" srcId="{5D7C3C08-B75D-4E72-89B3-45D29B856E18}" destId="{06999834-5388-49CD-883D-9B7C285C77CF}" srcOrd="0" destOrd="0" presId="urn:microsoft.com/office/officeart/2005/8/layout/vList2"/>
    <dgm:cxn modelId="{C13C1DC0-C8B6-4354-A5BA-5C50E15D7FC1}" srcId="{44F9FF89-2FE4-455A-B0B4-A5E7D2A4FEDB}" destId="{5D7C3C08-B75D-4E72-89B3-45D29B856E18}" srcOrd="1" destOrd="0" parTransId="{873417C3-F8C6-47F2-8192-C12702086343}" sibTransId="{6F90F6BA-0A4F-461B-B3E1-32B0DECDCE54}"/>
    <dgm:cxn modelId="{F04749C2-056A-4FC9-992A-FCC685B4A3FB}" type="presOf" srcId="{44F9FF89-2FE4-455A-B0B4-A5E7D2A4FEDB}" destId="{245DFBD1-9DA8-4902-B14C-5723FC75594F}" srcOrd="0" destOrd="0" presId="urn:microsoft.com/office/officeart/2005/8/layout/vList2"/>
    <dgm:cxn modelId="{3358B37D-E0DA-4E5C-890C-729B6F68838C}" type="presParOf" srcId="{245DFBD1-9DA8-4902-B14C-5723FC75594F}" destId="{F7CBC188-C79A-4BB2-872B-461A3F75FEB5}" srcOrd="0" destOrd="0" presId="urn:microsoft.com/office/officeart/2005/8/layout/vList2"/>
    <dgm:cxn modelId="{D58C3C39-51E5-41EE-8AD3-3B46137D61AF}" type="presParOf" srcId="{245DFBD1-9DA8-4902-B14C-5723FC75594F}" destId="{9F40023B-0013-4487-BC71-A522ADA98DB7}" srcOrd="1" destOrd="0" presId="urn:microsoft.com/office/officeart/2005/8/layout/vList2"/>
    <dgm:cxn modelId="{C39D0F78-FB1C-46B1-ADB4-B4C774C04409}" type="presParOf" srcId="{245DFBD1-9DA8-4902-B14C-5723FC75594F}" destId="{06999834-5388-49CD-883D-9B7C285C77CF}" srcOrd="2" destOrd="0" presId="urn:microsoft.com/office/officeart/2005/8/layout/vList2"/>
    <dgm:cxn modelId="{76A1382C-9405-472B-9CD4-59DEC40BE55E}" type="presParOf" srcId="{245DFBD1-9DA8-4902-B14C-5723FC75594F}" destId="{D2159828-0731-47EE-B7EA-DF5EDD0C408F}" srcOrd="3" destOrd="0" presId="urn:microsoft.com/office/officeart/2005/8/layout/vList2"/>
    <dgm:cxn modelId="{BAB5F945-A4B4-443D-B024-D543CF9DF2DC}" type="presParOf" srcId="{245DFBD1-9DA8-4902-B14C-5723FC75594F}" destId="{EE2B6465-A3F3-4D04-A7F1-24207409382F}" srcOrd="4" destOrd="0" presId="urn:microsoft.com/office/officeart/2005/8/layout/vList2"/>
    <dgm:cxn modelId="{A6A429AB-E677-429F-8BE3-2370157AC7B4}" type="presParOf" srcId="{245DFBD1-9DA8-4902-B14C-5723FC75594F}" destId="{8428F50B-DDCE-486B-88C6-8CF12A57D948}" srcOrd="5" destOrd="0" presId="urn:microsoft.com/office/officeart/2005/8/layout/vList2"/>
    <dgm:cxn modelId="{6DF94876-81F1-4B98-B34F-56C71AEBD2E7}" type="presParOf" srcId="{245DFBD1-9DA8-4902-B14C-5723FC75594F}" destId="{ABEA9126-BFFB-4B42-A1E3-AD719F129B0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4F9FF89-2FE4-455A-B0B4-A5E7D2A4FED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635944-B9AB-4C05-8A86-C67D5135E536}">
      <dgm:prSet/>
      <dgm:spPr/>
      <dgm:t>
        <a:bodyPr/>
        <a:lstStyle/>
        <a:p>
          <a:r>
            <a:rPr lang="en-GB" dirty="0"/>
            <a:t>Music, i.e. the score</a:t>
          </a:r>
          <a:endParaRPr lang="en-US" dirty="0"/>
        </a:p>
      </dgm:t>
    </dgm:pt>
    <dgm:pt modelId="{D16EBA47-86E1-4791-AFC8-ECEF987D66FB}" type="parTrans" cxnId="{067DD67E-2C2D-41F7-B2EE-6B29E6929274}">
      <dgm:prSet/>
      <dgm:spPr/>
      <dgm:t>
        <a:bodyPr/>
        <a:lstStyle/>
        <a:p>
          <a:endParaRPr lang="en-US"/>
        </a:p>
      </dgm:t>
    </dgm:pt>
    <dgm:pt modelId="{1726BC0D-DE33-4A58-A4FD-CF4962C06C3B}" type="sibTrans" cxnId="{067DD67E-2C2D-41F7-B2EE-6B29E6929274}">
      <dgm:prSet/>
      <dgm:spPr/>
      <dgm:t>
        <a:bodyPr/>
        <a:lstStyle/>
        <a:p>
          <a:endParaRPr lang="en-US"/>
        </a:p>
      </dgm:t>
    </dgm:pt>
    <dgm:pt modelId="{5D7C3C08-B75D-4E72-89B3-45D29B856E18}">
      <dgm:prSet/>
      <dgm:spPr/>
      <dgm:t>
        <a:bodyPr/>
        <a:lstStyle/>
        <a:p>
          <a:r>
            <a:rPr lang="en-GB" dirty="0"/>
            <a:t>Literary, i.e. the words</a:t>
          </a:r>
          <a:endParaRPr lang="en-US" dirty="0"/>
        </a:p>
      </dgm:t>
    </dgm:pt>
    <dgm:pt modelId="{873417C3-F8C6-47F2-8192-C12702086343}" type="parTrans" cxnId="{C13C1DC0-C8B6-4354-A5BA-5C50E15D7FC1}">
      <dgm:prSet/>
      <dgm:spPr/>
      <dgm:t>
        <a:bodyPr/>
        <a:lstStyle/>
        <a:p>
          <a:endParaRPr lang="en-US"/>
        </a:p>
      </dgm:t>
    </dgm:pt>
    <dgm:pt modelId="{6F90F6BA-0A4F-461B-B3E1-32B0DECDCE54}" type="sibTrans" cxnId="{C13C1DC0-C8B6-4354-A5BA-5C50E15D7FC1}">
      <dgm:prSet/>
      <dgm:spPr/>
      <dgm:t>
        <a:bodyPr/>
        <a:lstStyle/>
        <a:p>
          <a:endParaRPr lang="en-US"/>
        </a:p>
      </dgm:t>
    </dgm:pt>
    <dgm:pt modelId="{D22C3170-DE0C-453D-8C5E-3C9095F4DBC6}">
      <dgm:prSet/>
      <dgm:spPr/>
      <dgm:t>
        <a:bodyPr/>
        <a:lstStyle/>
        <a:p>
          <a:r>
            <a:rPr lang="en-GB" dirty="0"/>
            <a:t>Sound recording</a:t>
          </a:r>
          <a:endParaRPr lang="en-US" dirty="0"/>
        </a:p>
      </dgm:t>
    </dgm:pt>
    <dgm:pt modelId="{40E46410-2369-4F5C-9B6D-D64203610E71}" type="parTrans" cxnId="{0B8DB319-DD36-4AF5-BC74-0D38FA3F8433}">
      <dgm:prSet/>
      <dgm:spPr/>
      <dgm:t>
        <a:bodyPr/>
        <a:lstStyle/>
        <a:p>
          <a:endParaRPr lang="en-US"/>
        </a:p>
      </dgm:t>
    </dgm:pt>
    <dgm:pt modelId="{476476A2-76F8-4D77-B1CD-D5C9936ADD7F}" type="sibTrans" cxnId="{0B8DB319-DD36-4AF5-BC74-0D38FA3F8433}">
      <dgm:prSet/>
      <dgm:spPr/>
      <dgm:t>
        <a:bodyPr/>
        <a:lstStyle/>
        <a:p>
          <a:endParaRPr lang="en-US"/>
        </a:p>
      </dgm:t>
    </dgm:pt>
    <dgm:pt modelId="{73F2BF5E-377A-499F-836B-0275F4A14CC7}">
      <dgm:prSet/>
      <dgm:spPr/>
      <dgm:t>
        <a:bodyPr/>
        <a:lstStyle/>
        <a:p>
          <a:r>
            <a:rPr lang="en-GB" dirty="0"/>
            <a:t>Film</a:t>
          </a:r>
          <a:endParaRPr lang="en-US" dirty="0"/>
        </a:p>
      </dgm:t>
    </dgm:pt>
    <dgm:pt modelId="{4E50D512-01CF-40F6-B12D-30B5ACFB6327}" type="parTrans" cxnId="{38905A32-5B99-4C0D-83F9-9B6B0D7CF7B9}">
      <dgm:prSet/>
      <dgm:spPr/>
      <dgm:t>
        <a:bodyPr/>
        <a:lstStyle/>
        <a:p>
          <a:endParaRPr lang="en-GB"/>
        </a:p>
      </dgm:t>
    </dgm:pt>
    <dgm:pt modelId="{7F3FCCE6-1C3B-43BF-BC24-44B1C2BD5925}" type="sibTrans" cxnId="{38905A32-5B99-4C0D-83F9-9B6B0D7CF7B9}">
      <dgm:prSet/>
      <dgm:spPr/>
      <dgm:t>
        <a:bodyPr/>
        <a:lstStyle/>
        <a:p>
          <a:endParaRPr lang="en-GB"/>
        </a:p>
      </dgm:t>
    </dgm:pt>
    <dgm:pt modelId="{4BD19C02-7971-40F2-ACDD-381F7899EACD}">
      <dgm:prSet/>
      <dgm:spPr/>
      <dgm:t>
        <a:bodyPr/>
        <a:lstStyle/>
        <a:p>
          <a:r>
            <a:rPr lang="en-US" dirty="0"/>
            <a:t>Performance of the band: Disturbed</a:t>
          </a:r>
        </a:p>
      </dgm:t>
    </dgm:pt>
    <dgm:pt modelId="{486270D4-ABF2-47F6-AB76-EACDD5DAA451}" type="parTrans" cxnId="{92423CC5-A610-4628-8CC5-3627F848E4FD}">
      <dgm:prSet/>
      <dgm:spPr/>
      <dgm:t>
        <a:bodyPr/>
        <a:lstStyle/>
        <a:p>
          <a:endParaRPr lang="en-GB"/>
        </a:p>
      </dgm:t>
    </dgm:pt>
    <dgm:pt modelId="{1ECE5DE8-492D-40CD-BF15-2EE1A0C2FF21}" type="sibTrans" cxnId="{92423CC5-A610-4628-8CC5-3627F848E4FD}">
      <dgm:prSet/>
      <dgm:spPr/>
      <dgm:t>
        <a:bodyPr/>
        <a:lstStyle/>
        <a:p>
          <a:endParaRPr lang="en-GB"/>
        </a:p>
      </dgm:t>
    </dgm:pt>
    <dgm:pt modelId="{245DFBD1-9DA8-4902-B14C-5723FC75594F}" type="pres">
      <dgm:prSet presAssocID="{44F9FF89-2FE4-455A-B0B4-A5E7D2A4FEDB}" presName="linear" presStyleCnt="0">
        <dgm:presLayoutVars>
          <dgm:animLvl val="lvl"/>
          <dgm:resizeHandles val="exact"/>
        </dgm:presLayoutVars>
      </dgm:prSet>
      <dgm:spPr/>
    </dgm:pt>
    <dgm:pt modelId="{F7CBC188-C79A-4BB2-872B-461A3F75FEB5}" type="pres">
      <dgm:prSet presAssocID="{0F635944-B9AB-4C05-8A86-C67D5135E536}" presName="parentText" presStyleLbl="node1" presStyleIdx="0" presStyleCnt="5">
        <dgm:presLayoutVars>
          <dgm:chMax val="0"/>
          <dgm:bulletEnabled val="1"/>
        </dgm:presLayoutVars>
      </dgm:prSet>
      <dgm:spPr/>
    </dgm:pt>
    <dgm:pt modelId="{9F40023B-0013-4487-BC71-A522ADA98DB7}" type="pres">
      <dgm:prSet presAssocID="{1726BC0D-DE33-4A58-A4FD-CF4962C06C3B}" presName="spacer" presStyleCnt="0"/>
      <dgm:spPr/>
    </dgm:pt>
    <dgm:pt modelId="{06999834-5388-49CD-883D-9B7C285C77CF}" type="pres">
      <dgm:prSet presAssocID="{5D7C3C08-B75D-4E72-89B3-45D29B856E18}" presName="parentText" presStyleLbl="node1" presStyleIdx="1" presStyleCnt="5">
        <dgm:presLayoutVars>
          <dgm:chMax val="0"/>
          <dgm:bulletEnabled val="1"/>
        </dgm:presLayoutVars>
      </dgm:prSet>
      <dgm:spPr/>
    </dgm:pt>
    <dgm:pt modelId="{D2159828-0731-47EE-B7EA-DF5EDD0C408F}" type="pres">
      <dgm:prSet presAssocID="{6F90F6BA-0A4F-461B-B3E1-32B0DECDCE54}" presName="spacer" presStyleCnt="0"/>
      <dgm:spPr/>
    </dgm:pt>
    <dgm:pt modelId="{EE2B6465-A3F3-4D04-A7F1-24207409382F}" type="pres">
      <dgm:prSet presAssocID="{D22C3170-DE0C-453D-8C5E-3C9095F4DBC6}" presName="parentText" presStyleLbl="node1" presStyleIdx="2" presStyleCnt="5">
        <dgm:presLayoutVars>
          <dgm:chMax val="0"/>
          <dgm:bulletEnabled val="1"/>
        </dgm:presLayoutVars>
      </dgm:prSet>
      <dgm:spPr/>
    </dgm:pt>
    <dgm:pt modelId="{8428F50B-DDCE-486B-88C6-8CF12A57D948}" type="pres">
      <dgm:prSet presAssocID="{476476A2-76F8-4D77-B1CD-D5C9936ADD7F}" presName="spacer" presStyleCnt="0"/>
      <dgm:spPr/>
    </dgm:pt>
    <dgm:pt modelId="{ABEA9126-BFFB-4B42-A1E3-AD719F129B08}" type="pres">
      <dgm:prSet presAssocID="{73F2BF5E-377A-499F-836B-0275F4A14CC7}" presName="parentText" presStyleLbl="node1" presStyleIdx="3" presStyleCnt="5">
        <dgm:presLayoutVars>
          <dgm:chMax val="0"/>
          <dgm:bulletEnabled val="1"/>
        </dgm:presLayoutVars>
      </dgm:prSet>
      <dgm:spPr/>
    </dgm:pt>
    <dgm:pt modelId="{E32C2C63-78D1-4B32-BFC6-6C939F7E99F2}" type="pres">
      <dgm:prSet presAssocID="{7F3FCCE6-1C3B-43BF-BC24-44B1C2BD5925}" presName="spacer" presStyleCnt="0"/>
      <dgm:spPr/>
    </dgm:pt>
    <dgm:pt modelId="{4C894448-0801-42AF-B1A3-74DE839CA870}" type="pres">
      <dgm:prSet presAssocID="{4BD19C02-7971-40F2-ACDD-381F7899EACD}" presName="parentText" presStyleLbl="node1" presStyleIdx="4" presStyleCnt="5">
        <dgm:presLayoutVars>
          <dgm:chMax val="0"/>
          <dgm:bulletEnabled val="1"/>
        </dgm:presLayoutVars>
      </dgm:prSet>
      <dgm:spPr/>
    </dgm:pt>
  </dgm:ptLst>
  <dgm:cxnLst>
    <dgm:cxn modelId="{DE85DA03-E3D9-426D-AE96-972A73FE04F3}" type="presOf" srcId="{0F635944-B9AB-4C05-8A86-C67D5135E536}" destId="{F7CBC188-C79A-4BB2-872B-461A3F75FEB5}" srcOrd="0" destOrd="0" presId="urn:microsoft.com/office/officeart/2005/8/layout/vList2"/>
    <dgm:cxn modelId="{0B8DB319-DD36-4AF5-BC74-0D38FA3F8433}" srcId="{44F9FF89-2FE4-455A-B0B4-A5E7D2A4FEDB}" destId="{D22C3170-DE0C-453D-8C5E-3C9095F4DBC6}" srcOrd="2" destOrd="0" parTransId="{40E46410-2369-4F5C-9B6D-D64203610E71}" sibTransId="{476476A2-76F8-4D77-B1CD-D5C9936ADD7F}"/>
    <dgm:cxn modelId="{38905A32-5B99-4C0D-83F9-9B6B0D7CF7B9}" srcId="{44F9FF89-2FE4-455A-B0B4-A5E7D2A4FEDB}" destId="{73F2BF5E-377A-499F-836B-0275F4A14CC7}" srcOrd="3" destOrd="0" parTransId="{4E50D512-01CF-40F6-B12D-30B5ACFB6327}" sibTransId="{7F3FCCE6-1C3B-43BF-BC24-44B1C2BD5925}"/>
    <dgm:cxn modelId="{D60AA96C-193D-428B-A589-A677F9AEE7DF}" type="presOf" srcId="{73F2BF5E-377A-499F-836B-0275F4A14CC7}" destId="{ABEA9126-BFFB-4B42-A1E3-AD719F129B08}" srcOrd="0" destOrd="0" presId="urn:microsoft.com/office/officeart/2005/8/layout/vList2"/>
    <dgm:cxn modelId="{33D0B774-1A19-40D1-8947-E40ED2C655A2}" type="presOf" srcId="{D22C3170-DE0C-453D-8C5E-3C9095F4DBC6}" destId="{EE2B6465-A3F3-4D04-A7F1-24207409382F}" srcOrd="0" destOrd="0" presId="urn:microsoft.com/office/officeart/2005/8/layout/vList2"/>
    <dgm:cxn modelId="{250CE47B-5A02-4D17-A5B3-AB6433AD14C6}" type="presOf" srcId="{4BD19C02-7971-40F2-ACDD-381F7899EACD}" destId="{4C894448-0801-42AF-B1A3-74DE839CA870}" srcOrd="0" destOrd="0" presId="urn:microsoft.com/office/officeart/2005/8/layout/vList2"/>
    <dgm:cxn modelId="{067DD67E-2C2D-41F7-B2EE-6B29E6929274}" srcId="{44F9FF89-2FE4-455A-B0B4-A5E7D2A4FEDB}" destId="{0F635944-B9AB-4C05-8A86-C67D5135E536}" srcOrd="0" destOrd="0" parTransId="{D16EBA47-86E1-4791-AFC8-ECEF987D66FB}" sibTransId="{1726BC0D-DE33-4A58-A4FD-CF4962C06C3B}"/>
    <dgm:cxn modelId="{D74370AB-9345-4BFB-BB91-D2DD049F17DB}" type="presOf" srcId="{5D7C3C08-B75D-4E72-89B3-45D29B856E18}" destId="{06999834-5388-49CD-883D-9B7C285C77CF}" srcOrd="0" destOrd="0" presId="urn:microsoft.com/office/officeart/2005/8/layout/vList2"/>
    <dgm:cxn modelId="{C13C1DC0-C8B6-4354-A5BA-5C50E15D7FC1}" srcId="{44F9FF89-2FE4-455A-B0B4-A5E7D2A4FEDB}" destId="{5D7C3C08-B75D-4E72-89B3-45D29B856E18}" srcOrd="1" destOrd="0" parTransId="{873417C3-F8C6-47F2-8192-C12702086343}" sibTransId="{6F90F6BA-0A4F-461B-B3E1-32B0DECDCE54}"/>
    <dgm:cxn modelId="{F04749C2-056A-4FC9-992A-FCC685B4A3FB}" type="presOf" srcId="{44F9FF89-2FE4-455A-B0B4-A5E7D2A4FEDB}" destId="{245DFBD1-9DA8-4902-B14C-5723FC75594F}" srcOrd="0" destOrd="0" presId="urn:microsoft.com/office/officeart/2005/8/layout/vList2"/>
    <dgm:cxn modelId="{92423CC5-A610-4628-8CC5-3627F848E4FD}" srcId="{44F9FF89-2FE4-455A-B0B4-A5E7D2A4FEDB}" destId="{4BD19C02-7971-40F2-ACDD-381F7899EACD}" srcOrd="4" destOrd="0" parTransId="{486270D4-ABF2-47F6-AB76-EACDD5DAA451}" sibTransId="{1ECE5DE8-492D-40CD-BF15-2EE1A0C2FF21}"/>
    <dgm:cxn modelId="{3358B37D-E0DA-4E5C-890C-729B6F68838C}" type="presParOf" srcId="{245DFBD1-9DA8-4902-B14C-5723FC75594F}" destId="{F7CBC188-C79A-4BB2-872B-461A3F75FEB5}" srcOrd="0" destOrd="0" presId="urn:microsoft.com/office/officeart/2005/8/layout/vList2"/>
    <dgm:cxn modelId="{D58C3C39-51E5-41EE-8AD3-3B46137D61AF}" type="presParOf" srcId="{245DFBD1-9DA8-4902-B14C-5723FC75594F}" destId="{9F40023B-0013-4487-BC71-A522ADA98DB7}" srcOrd="1" destOrd="0" presId="urn:microsoft.com/office/officeart/2005/8/layout/vList2"/>
    <dgm:cxn modelId="{C39D0F78-FB1C-46B1-ADB4-B4C774C04409}" type="presParOf" srcId="{245DFBD1-9DA8-4902-B14C-5723FC75594F}" destId="{06999834-5388-49CD-883D-9B7C285C77CF}" srcOrd="2" destOrd="0" presId="urn:microsoft.com/office/officeart/2005/8/layout/vList2"/>
    <dgm:cxn modelId="{76A1382C-9405-472B-9CD4-59DEC40BE55E}" type="presParOf" srcId="{245DFBD1-9DA8-4902-B14C-5723FC75594F}" destId="{D2159828-0731-47EE-B7EA-DF5EDD0C408F}" srcOrd="3" destOrd="0" presId="urn:microsoft.com/office/officeart/2005/8/layout/vList2"/>
    <dgm:cxn modelId="{BAB5F945-A4B4-443D-B024-D543CF9DF2DC}" type="presParOf" srcId="{245DFBD1-9DA8-4902-B14C-5723FC75594F}" destId="{EE2B6465-A3F3-4D04-A7F1-24207409382F}" srcOrd="4" destOrd="0" presId="urn:microsoft.com/office/officeart/2005/8/layout/vList2"/>
    <dgm:cxn modelId="{A6A429AB-E677-429F-8BE3-2370157AC7B4}" type="presParOf" srcId="{245DFBD1-9DA8-4902-B14C-5723FC75594F}" destId="{8428F50B-DDCE-486B-88C6-8CF12A57D948}" srcOrd="5" destOrd="0" presId="urn:microsoft.com/office/officeart/2005/8/layout/vList2"/>
    <dgm:cxn modelId="{6DF94876-81F1-4B98-B34F-56C71AEBD2E7}" type="presParOf" srcId="{245DFBD1-9DA8-4902-B14C-5723FC75594F}" destId="{ABEA9126-BFFB-4B42-A1E3-AD719F129B08}" srcOrd="6" destOrd="0" presId="urn:microsoft.com/office/officeart/2005/8/layout/vList2"/>
    <dgm:cxn modelId="{F3BE9C28-9E83-4FFF-A039-B7CD40034D1E}" type="presParOf" srcId="{245DFBD1-9DA8-4902-B14C-5723FC75594F}" destId="{E32C2C63-78D1-4B32-BFC6-6C939F7E99F2}" srcOrd="7" destOrd="0" presId="urn:microsoft.com/office/officeart/2005/8/layout/vList2"/>
    <dgm:cxn modelId="{6DAF110D-124C-4449-9BA5-2E89E0E97A47}" type="presParOf" srcId="{245DFBD1-9DA8-4902-B14C-5723FC75594F}" destId="{4C894448-0801-42AF-B1A3-74DE839CA87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4321D51-53A8-4284-A79D-50F6E2A4E5B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27B36B8-7C74-46AF-80D6-F2D63AA8134E}">
      <dgm:prSet/>
      <dgm:spPr/>
      <dgm:t>
        <a:bodyPr/>
        <a:lstStyle/>
        <a:p>
          <a:r>
            <a:rPr lang="en-GB"/>
            <a:t>Author</a:t>
          </a:r>
          <a:endParaRPr lang="en-US"/>
        </a:p>
      </dgm:t>
    </dgm:pt>
    <dgm:pt modelId="{9E829147-1B01-4A19-A791-51F518B0F187}" type="parTrans" cxnId="{0D09CEA8-1A25-4A2C-A7A2-9818B1529C1A}">
      <dgm:prSet/>
      <dgm:spPr/>
      <dgm:t>
        <a:bodyPr/>
        <a:lstStyle/>
        <a:p>
          <a:endParaRPr lang="en-US"/>
        </a:p>
      </dgm:t>
    </dgm:pt>
    <dgm:pt modelId="{2BC75039-17F6-431D-8B43-C509E2D87273}" type="sibTrans" cxnId="{0D09CEA8-1A25-4A2C-A7A2-9818B1529C1A}">
      <dgm:prSet/>
      <dgm:spPr/>
      <dgm:t>
        <a:bodyPr/>
        <a:lstStyle/>
        <a:p>
          <a:endParaRPr lang="en-US"/>
        </a:p>
      </dgm:t>
    </dgm:pt>
    <dgm:pt modelId="{44AB74A0-2921-47EB-BF94-B3B9FEFE5C5D}">
      <dgm:prSet/>
      <dgm:spPr/>
      <dgm:t>
        <a:bodyPr/>
        <a:lstStyle/>
        <a:p>
          <a:r>
            <a:rPr lang="en-GB"/>
            <a:t>Employer</a:t>
          </a:r>
          <a:endParaRPr lang="en-US"/>
        </a:p>
      </dgm:t>
    </dgm:pt>
    <dgm:pt modelId="{FF2C06F5-FA8F-497B-868E-39A86906A616}" type="parTrans" cxnId="{086C4B63-577B-49CF-A108-87C3E97009F2}">
      <dgm:prSet/>
      <dgm:spPr/>
      <dgm:t>
        <a:bodyPr/>
        <a:lstStyle/>
        <a:p>
          <a:endParaRPr lang="en-US"/>
        </a:p>
      </dgm:t>
    </dgm:pt>
    <dgm:pt modelId="{346ACA15-D990-4477-AE7C-FC058870C1CF}" type="sibTrans" cxnId="{086C4B63-577B-49CF-A108-87C3E97009F2}">
      <dgm:prSet/>
      <dgm:spPr/>
      <dgm:t>
        <a:bodyPr/>
        <a:lstStyle/>
        <a:p>
          <a:endParaRPr lang="en-US"/>
        </a:p>
      </dgm:t>
    </dgm:pt>
    <dgm:pt modelId="{34DBF8A7-0641-4468-8581-9CF12D9B5F14}">
      <dgm:prSet/>
      <dgm:spPr/>
      <dgm:t>
        <a:bodyPr/>
        <a:lstStyle/>
        <a:p>
          <a:r>
            <a:rPr lang="en-GB"/>
            <a:t>Owner of the negative</a:t>
          </a:r>
          <a:endParaRPr lang="en-US"/>
        </a:p>
      </dgm:t>
    </dgm:pt>
    <dgm:pt modelId="{BA676A62-FA86-4FC3-94A9-277CDF270778}" type="parTrans" cxnId="{DB956A37-30ED-478F-9FD4-73DD6AD9F8F4}">
      <dgm:prSet/>
      <dgm:spPr/>
      <dgm:t>
        <a:bodyPr/>
        <a:lstStyle/>
        <a:p>
          <a:endParaRPr lang="en-US"/>
        </a:p>
      </dgm:t>
    </dgm:pt>
    <dgm:pt modelId="{9FBB385E-2A95-4BFC-8A2E-3F9D011B5A24}" type="sibTrans" cxnId="{DB956A37-30ED-478F-9FD4-73DD6AD9F8F4}">
      <dgm:prSet/>
      <dgm:spPr/>
      <dgm:t>
        <a:bodyPr/>
        <a:lstStyle/>
        <a:p>
          <a:endParaRPr lang="en-US"/>
        </a:p>
      </dgm:t>
    </dgm:pt>
    <dgm:pt modelId="{273D5742-FC77-4C68-9DB4-8A395476C219}">
      <dgm:prSet/>
      <dgm:spPr/>
      <dgm:t>
        <a:bodyPr/>
        <a:lstStyle/>
        <a:p>
          <a:r>
            <a:rPr lang="en-GB"/>
            <a:t>Producer and principal director</a:t>
          </a:r>
          <a:endParaRPr lang="en-US"/>
        </a:p>
      </dgm:t>
    </dgm:pt>
    <dgm:pt modelId="{02F8DF66-B7F2-4D4C-B01A-2315D0C5A2AE}" type="parTrans" cxnId="{9DBDE0C2-2458-48B8-B058-3E41D7D40CE8}">
      <dgm:prSet/>
      <dgm:spPr/>
      <dgm:t>
        <a:bodyPr/>
        <a:lstStyle/>
        <a:p>
          <a:endParaRPr lang="en-US"/>
        </a:p>
      </dgm:t>
    </dgm:pt>
    <dgm:pt modelId="{A8A3004F-E019-43F8-8376-0DB87382AF75}" type="sibTrans" cxnId="{9DBDE0C2-2458-48B8-B058-3E41D7D40CE8}">
      <dgm:prSet/>
      <dgm:spPr/>
      <dgm:t>
        <a:bodyPr/>
        <a:lstStyle/>
        <a:p>
          <a:endParaRPr lang="en-US"/>
        </a:p>
      </dgm:t>
    </dgm:pt>
    <dgm:pt modelId="{6F45A36B-58B0-4C44-8893-16E75374BB7B}">
      <dgm:prSet/>
      <dgm:spPr/>
      <dgm:t>
        <a:bodyPr/>
        <a:lstStyle/>
        <a:p>
          <a:r>
            <a:rPr lang="en-GB"/>
            <a:t>Producer of a sound recording</a:t>
          </a:r>
          <a:endParaRPr lang="en-US"/>
        </a:p>
      </dgm:t>
    </dgm:pt>
    <dgm:pt modelId="{52B0A1FF-F025-4E17-9F9D-2CCFF4142D8E}" type="parTrans" cxnId="{77D1AADB-1BC8-4780-9351-E343856A4AEE}">
      <dgm:prSet/>
      <dgm:spPr/>
      <dgm:t>
        <a:bodyPr/>
        <a:lstStyle/>
        <a:p>
          <a:endParaRPr lang="en-US"/>
        </a:p>
      </dgm:t>
    </dgm:pt>
    <dgm:pt modelId="{77E425E7-DB50-4659-9948-DAC7268D257C}" type="sibTrans" cxnId="{77D1AADB-1BC8-4780-9351-E343856A4AEE}">
      <dgm:prSet/>
      <dgm:spPr/>
      <dgm:t>
        <a:bodyPr/>
        <a:lstStyle/>
        <a:p>
          <a:endParaRPr lang="en-US"/>
        </a:p>
      </dgm:t>
    </dgm:pt>
    <dgm:pt modelId="{C6962589-5D7A-4534-9C4D-8FEFB7BCB731}">
      <dgm:prSet/>
      <dgm:spPr/>
      <dgm:t>
        <a:bodyPr/>
        <a:lstStyle/>
        <a:p>
          <a:r>
            <a:rPr lang="en-GB"/>
            <a:t>Person who commissioned and paid for the work</a:t>
          </a:r>
          <a:endParaRPr lang="en-US"/>
        </a:p>
      </dgm:t>
    </dgm:pt>
    <dgm:pt modelId="{DE3EE821-FCF2-48AA-B396-FDAB06B8964F}" type="parTrans" cxnId="{FC1883E5-DD28-4E66-87D2-1E335DEECEEA}">
      <dgm:prSet/>
      <dgm:spPr/>
      <dgm:t>
        <a:bodyPr/>
        <a:lstStyle/>
        <a:p>
          <a:endParaRPr lang="en-US"/>
        </a:p>
      </dgm:t>
    </dgm:pt>
    <dgm:pt modelId="{82C804FE-D956-4DA3-A185-1160424755B6}" type="sibTrans" cxnId="{FC1883E5-DD28-4E66-87D2-1E335DEECEEA}">
      <dgm:prSet/>
      <dgm:spPr/>
      <dgm:t>
        <a:bodyPr/>
        <a:lstStyle/>
        <a:p>
          <a:endParaRPr lang="en-US"/>
        </a:p>
      </dgm:t>
    </dgm:pt>
    <dgm:pt modelId="{D59ED468-A743-42CE-BDE7-028FB97212E4}">
      <dgm:prSet/>
      <dgm:spPr/>
      <dgm:t>
        <a:bodyPr/>
        <a:lstStyle/>
        <a:p>
          <a:r>
            <a:rPr lang="en-GB"/>
            <a:t>Publisher of a typographical arrangement</a:t>
          </a:r>
          <a:endParaRPr lang="en-US"/>
        </a:p>
      </dgm:t>
    </dgm:pt>
    <dgm:pt modelId="{22291ADF-5315-477C-9584-3D6DB1B88D5B}" type="parTrans" cxnId="{B1D52EA3-E0C8-411F-8712-BD9E7555B35C}">
      <dgm:prSet/>
      <dgm:spPr/>
      <dgm:t>
        <a:bodyPr/>
        <a:lstStyle/>
        <a:p>
          <a:endParaRPr lang="en-US"/>
        </a:p>
      </dgm:t>
    </dgm:pt>
    <dgm:pt modelId="{0044E58D-5777-48F8-872A-887F59475A30}" type="sibTrans" cxnId="{B1D52EA3-E0C8-411F-8712-BD9E7555B35C}">
      <dgm:prSet/>
      <dgm:spPr/>
      <dgm:t>
        <a:bodyPr/>
        <a:lstStyle/>
        <a:p>
          <a:endParaRPr lang="en-US"/>
        </a:p>
      </dgm:t>
    </dgm:pt>
    <dgm:pt modelId="{46DC80E6-C0AE-418A-9885-9A870A85E19A}" type="pres">
      <dgm:prSet presAssocID="{54321D51-53A8-4284-A79D-50F6E2A4E5BA}" presName="diagram" presStyleCnt="0">
        <dgm:presLayoutVars>
          <dgm:dir/>
          <dgm:resizeHandles val="exact"/>
        </dgm:presLayoutVars>
      </dgm:prSet>
      <dgm:spPr/>
    </dgm:pt>
    <dgm:pt modelId="{BBAF16A6-E3C1-4AB7-A875-C40802869FA4}" type="pres">
      <dgm:prSet presAssocID="{627B36B8-7C74-46AF-80D6-F2D63AA8134E}" presName="node" presStyleLbl="node1" presStyleIdx="0" presStyleCnt="7">
        <dgm:presLayoutVars>
          <dgm:bulletEnabled val="1"/>
        </dgm:presLayoutVars>
      </dgm:prSet>
      <dgm:spPr/>
    </dgm:pt>
    <dgm:pt modelId="{2F042BE2-B8F9-4A80-9BE7-5C3AF33CCE67}" type="pres">
      <dgm:prSet presAssocID="{2BC75039-17F6-431D-8B43-C509E2D87273}" presName="sibTrans" presStyleCnt="0"/>
      <dgm:spPr/>
    </dgm:pt>
    <dgm:pt modelId="{A09067EF-7219-4038-8CE9-E851D3B8707E}" type="pres">
      <dgm:prSet presAssocID="{44AB74A0-2921-47EB-BF94-B3B9FEFE5C5D}" presName="node" presStyleLbl="node1" presStyleIdx="1" presStyleCnt="7">
        <dgm:presLayoutVars>
          <dgm:bulletEnabled val="1"/>
        </dgm:presLayoutVars>
      </dgm:prSet>
      <dgm:spPr/>
    </dgm:pt>
    <dgm:pt modelId="{17295AD7-2F57-41EC-9143-03FB001BBAB3}" type="pres">
      <dgm:prSet presAssocID="{346ACA15-D990-4477-AE7C-FC058870C1CF}" presName="sibTrans" presStyleCnt="0"/>
      <dgm:spPr/>
    </dgm:pt>
    <dgm:pt modelId="{4AC221C0-AE22-4C20-B813-E34DB63ECBCE}" type="pres">
      <dgm:prSet presAssocID="{34DBF8A7-0641-4468-8581-9CF12D9B5F14}" presName="node" presStyleLbl="node1" presStyleIdx="2" presStyleCnt="7">
        <dgm:presLayoutVars>
          <dgm:bulletEnabled val="1"/>
        </dgm:presLayoutVars>
      </dgm:prSet>
      <dgm:spPr/>
    </dgm:pt>
    <dgm:pt modelId="{27538DE6-4F18-400B-818E-89E6E8657157}" type="pres">
      <dgm:prSet presAssocID="{9FBB385E-2A95-4BFC-8A2E-3F9D011B5A24}" presName="sibTrans" presStyleCnt="0"/>
      <dgm:spPr/>
    </dgm:pt>
    <dgm:pt modelId="{4DDD06F9-960D-4BA7-9CB6-AB2A25A4C579}" type="pres">
      <dgm:prSet presAssocID="{273D5742-FC77-4C68-9DB4-8A395476C219}" presName="node" presStyleLbl="node1" presStyleIdx="3" presStyleCnt="7">
        <dgm:presLayoutVars>
          <dgm:bulletEnabled val="1"/>
        </dgm:presLayoutVars>
      </dgm:prSet>
      <dgm:spPr/>
    </dgm:pt>
    <dgm:pt modelId="{2C2F0626-8AD6-4D11-9710-7332C3315E35}" type="pres">
      <dgm:prSet presAssocID="{A8A3004F-E019-43F8-8376-0DB87382AF75}" presName="sibTrans" presStyleCnt="0"/>
      <dgm:spPr/>
    </dgm:pt>
    <dgm:pt modelId="{0AB31421-F9F6-45B6-8FB8-F4B917CBF0D9}" type="pres">
      <dgm:prSet presAssocID="{6F45A36B-58B0-4C44-8893-16E75374BB7B}" presName="node" presStyleLbl="node1" presStyleIdx="4" presStyleCnt="7">
        <dgm:presLayoutVars>
          <dgm:bulletEnabled val="1"/>
        </dgm:presLayoutVars>
      </dgm:prSet>
      <dgm:spPr/>
    </dgm:pt>
    <dgm:pt modelId="{62EA7C43-D13A-414A-BC7E-B014960CE2B1}" type="pres">
      <dgm:prSet presAssocID="{77E425E7-DB50-4659-9948-DAC7268D257C}" presName="sibTrans" presStyleCnt="0"/>
      <dgm:spPr/>
    </dgm:pt>
    <dgm:pt modelId="{7173C579-E411-4C0B-B9FE-E7D85F23FACC}" type="pres">
      <dgm:prSet presAssocID="{C6962589-5D7A-4534-9C4D-8FEFB7BCB731}" presName="node" presStyleLbl="node1" presStyleIdx="5" presStyleCnt="7">
        <dgm:presLayoutVars>
          <dgm:bulletEnabled val="1"/>
        </dgm:presLayoutVars>
      </dgm:prSet>
      <dgm:spPr/>
    </dgm:pt>
    <dgm:pt modelId="{973BBFC4-E680-4630-BE2D-FA82D63C855A}" type="pres">
      <dgm:prSet presAssocID="{82C804FE-D956-4DA3-A185-1160424755B6}" presName="sibTrans" presStyleCnt="0"/>
      <dgm:spPr/>
    </dgm:pt>
    <dgm:pt modelId="{5069023D-C8A8-44C2-8ABD-280D1BF56D63}" type="pres">
      <dgm:prSet presAssocID="{D59ED468-A743-42CE-BDE7-028FB97212E4}" presName="node" presStyleLbl="node1" presStyleIdx="6" presStyleCnt="7">
        <dgm:presLayoutVars>
          <dgm:bulletEnabled val="1"/>
        </dgm:presLayoutVars>
      </dgm:prSet>
      <dgm:spPr/>
    </dgm:pt>
  </dgm:ptLst>
  <dgm:cxnLst>
    <dgm:cxn modelId="{DB956A37-30ED-478F-9FD4-73DD6AD9F8F4}" srcId="{54321D51-53A8-4284-A79D-50F6E2A4E5BA}" destId="{34DBF8A7-0641-4468-8581-9CF12D9B5F14}" srcOrd="2" destOrd="0" parTransId="{BA676A62-FA86-4FC3-94A9-277CDF270778}" sibTransId="{9FBB385E-2A95-4BFC-8A2E-3F9D011B5A24}"/>
    <dgm:cxn modelId="{E352E53B-2FE8-4AF2-971A-F80514D05793}" type="presOf" srcId="{D59ED468-A743-42CE-BDE7-028FB97212E4}" destId="{5069023D-C8A8-44C2-8ABD-280D1BF56D63}" srcOrd="0" destOrd="0" presId="urn:microsoft.com/office/officeart/2005/8/layout/default"/>
    <dgm:cxn modelId="{086C4B63-577B-49CF-A108-87C3E97009F2}" srcId="{54321D51-53A8-4284-A79D-50F6E2A4E5BA}" destId="{44AB74A0-2921-47EB-BF94-B3B9FEFE5C5D}" srcOrd="1" destOrd="0" parTransId="{FF2C06F5-FA8F-497B-868E-39A86906A616}" sibTransId="{346ACA15-D990-4477-AE7C-FC058870C1CF}"/>
    <dgm:cxn modelId="{086D2B67-82A4-4D12-AF37-15F7A9CB2E43}" type="presOf" srcId="{C6962589-5D7A-4534-9C4D-8FEFB7BCB731}" destId="{7173C579-E411-4C0B-B9FE-E7D85F23FACC}" srcOrd="0" destOrd="0" presId="urn:microsoft.com/office/officeart/2005/8/layout/default"/>
    <dgm:cxn modelId="{4236376A-1052-4918-8E00-B96C3648C633}" type="presOf" srcId="{273D5742-FC77-4C68-9DB4-8A395476C219}" destId="{4DDD06F9-960D-4BA7-9CB6-AB2A25A4C579}" srcOrd="0" destOrd="0" presId="urn:microsoft.com/office/officeart/2005/8/layout/default"/>
    <dgm:cxn modelId="{566DA257-E066-4E2C-A573-6BF43B191693}" type="presOf" srcId="{6F45A36B-58B0-4C44-8893-16E75374BB7B}" destId="{0AB31421-F9F6-45B6-8FB8-F4B917CBF0D9}" srcOrd="0" destOrd="0" presId="urn:microsoft.com/office/officeart/2005/8/layout/default"/>
    <dgm:cxn modelId="{846C4993-185B-4759-B983-C52851800D74}" type="presOf" srcId="{34DBF8A7-0641-4468-8581-9CF12D9B5F14}" destId="{4AC221C0-AE22-4C20-B813-E34DB63ECBCE}" srcOrd="0" destOrd="0" presId="urn:microsoft.com/office/officeart/2005/8/layout/default"/>
    <dgm:cxn modelId="{B1D52EA3-E0C8-411F-8712-BD9E7555B35C}" srcId="{54321D51-53A8-4284-A79D-50F6E2A4E5BA}" destId="{D59ED468-A743-42CE-BDE7-028FB97212E4}" srcOrd="6" destOrd="0" parTransId="{22291ADF-5315-477C-9584-3D6DB1B88D5B}" sibTransId="{0044E58D-5777-48F8-872A-887F59475A30}"/>
    <dgm:cxn modelId="{0D09CEA8-1A25-4A2C-A7A2-9818B1529C1A}" srcId="{54321D51-53A8-4284-A79D-50F6E2A4E5BA}" destId="{627B36B8-7C74-46AF-80D6-F2D63AA8134E}" srcOrd="0" destOrd="0" parTransId="{9E829147-1B01-4A19-A791-51F518B0F187}" sibTransId="{2BC75039-17F6-431D-8B43-C509E2D87273}"/>
    <dgm:cxn modelId="{E5BA4FAA-9E39-414C-A184-AA48F9A28C10}" type="presOf" srcId="{44AB74A0-2921-47EB-BF94-B3B9FEFE5C5D}" destId="{A09067EF-7219-4038-8CE9-E851D3B8707E}" srcOrd="0" destOrd="0" presId="urn:microsoft.com/office/officeart/2005/8/layout/default"/>
    <dgm:cxn modelId="{EC3D6DBD-CDA0-499F-83D9-E298C34F1597}" type="presOf" srcId="{54321D51-53A8-4284-A79D-50F6E2A4E5BA}" destId="{46DC80E6-C0AE-418A-9885-9A870A85E19A}" srcOrd="0" destOrd="0" presId="urn:microsoft.com/office/officeart/2005/8/layout/default"/>
    <dgm:cxn modelId="{9DBDE0C2-2458-48B8-B058-3E41D7D40CE8}" srcId="{54321D51-53A8-4284-A79D-50F6E2A4E5BA}" destId="{273D5742-FC77-4C68-9DB4-8A395476C219}" srcOrd="3" destOrd="0" parTransId="{02F8DF66-B7F2-4D4C-B01A-2315D0C5A2AE}" sibTransId="{A8A3004F-E019-43F8-8376-0DB87382AF75}"/>
    <dgm:cxn modelId="{77D1AADB-1BC8-4780-9351-E343856A4AEE}" srcId="{54321D51-53A8-4284-A79D-50F6E2A4E5BA}" destId="{6F45A36B-58B0-4C44-8893-16E75374BB7B}" srcOrd="4" destOrd="0" parTransId="{52B0A1FF-F025-4E17-9F9D-2CCFF4142D8E}" sibTransId="{77E425E7-DB50-4659-9948-DAC7268D257C}"/>
    <dgm:cxn modelId="{FC1883E5-DD28-4E66-87D2-1E335DEECEEA}" srcId="{54321D51-53A8-4284-A79D-50F6E2A4E5BA}" destId="{C6962589-5D7A-4534-9C4D-8FEFB7BCB731}" srcOrd="5" destOrd="0" parTransId="{DE3EE821-FCF2-48AA-B396-FDAB06B8964F}" sibTransId="{82C804FE-D956-4DA3-A185-1160424755B6}"/>
    <dgm:cxn modelId="{C8701CF4-E527-4F54-AF5F-538DCE54C28D}" type="presOf" srcId="{627B36B8-7C74-46AF-80D6-F2D63AA8134E}" destId="{BBAF16A6-E3C1-4AB7-A875-C40802869FA4}" srcOrd="0" destOrd="0" presId="urn:microsoft.com/office/officeart/2005/8/layout/default"/>
    <dgm:cxn modelId="{0B8E7179-77BE-4BCF-8365-BA245BAC5D05}" type="presParOf" srcId="{46DC80E6-C0AE-418A-9885-9A870A85E19A}" destId="{BBAF16A6-E3C1-4AB7-A875-C40802869FA4}" srcOrd="0" destOrd="0" presId="urn:microsoft.com/office/officeart/2005/8/layout/default"/>
    <dgm:cxn modelId="{AD7C271A-762F-4EB2-8B84-6472FD9F86CB}" type="presParOf" srcId="{46DC80E6-C0AE-418A-9885-9A870A85E19A}" destId="{2F042BE2-B8F9-4A80-9BE7-5C3AF33CCE67}" srcOrd="1" destOrd="0" presId="urn:microsoft.com/office/officeart/2005/8/layout/default"/>
    <dgm:cxn modelId="{38CBCABF-3CDA-4493-B3D3-43FD6141067C}" type="presParOf" srcId="{46DC80E6-C0AE-418A-9885-9A870A85E19A}" destId="{A09067EF-7219-4038-8CE9-E851D3B8707E}" srcOrd="2" destOrd="0" presId="urn:microsoft.com/office/officeart/2005/8/layout/default"/>
    <dgm:cxn modelId="{E45255C8-EC9A-4D0E-B4E3-144D05C8C846}" type="presParOf" srcId="{46DC80E6-C0AE-418A-9885-9A870A85E19A}" destId="{17295AD7-2F57-41EC-9143-03FB001BBAB3}" srcOrd="3" destOrd="0" presId="urn:microsoft.com/office/officeart/2005/8/layout/default"/>
    <dgm:cxn modelId="{BA2304A6-95CA-47B1-B9CE-E35D1246124F}" type="presParOf" srcId="{46DC80E6-C0AE-418A-9885-9A870A85E19A}" destId="{4AC221C0-AE22-4C20-B813-E34DB63ECBCE}" srcOrd="4" destOrd="0" presId="urn:microsoft.com/office/officeart/2005/8/layout/default"/>
    <dgm:cxn modelId="{DBE029E2-92E9-4846-841D-B1C54D1DDB36}" type="presParOf" srcId="{46DC80E6-C0AE-418A-9885-9A870A85E19A}" destId="{27538DE6-4F18-400B-818E-89E6E8657157}" srcOrd="5" destOrd="0" presId="urn:microsoft.com/office/officeart/2005/8/layout/default"/>
    <dgm:cxn modelId="{294A5603-D3B7-4F6F-8A7E-7FB32004CDD0}" type="presParOf" srcId="{46DC80E6-C0AE-418A-9885-9A870A85E19A}" destId="{4DDD06F9-960D-4BA7-9CB6-AB2A25A4C579}" srcOrd="6" destOrd="0" presId="urn:microsoft.com/office/officeart/2005/8/layout/default"/>
    <dgm:cxn modelId="{B64FE70F-FC3F-412E-A3FB-64C8EC590EF8}" type="presParOf" srcId="{46DC80E6-C0AE-418A-9885-9A870A85E19A}" destId="{2C2F0626-8AD6-4D11-9710-7332C3315E35}" srcOrd="7" destOrd="0" presId="urn:microsoft.com/office/officeart/2005/8/layout/default"/>
    <dgm:cxn modelId="{C7215869-DC2F-4ED2-9ED8-2D7E7F384D80}" type="presParOf" srcId="{46DC80E6-C0AE-418A-9885-9A870A85E19A}" destId="{0AB31421-F9F6-45B6-8FB8-F4B917CBF0D9}" srcOrd="8" destOrd="0" presId="urn:microsoft.com/office/officeart/2005/8/layout/default"/>
    <dgm:cxn modelId="{8CD71073-E7D7-4294-8770-88C6E6101B37}" type="presParOf" srcId="{46DC80E6-C0AE-418A-9885-9A870A85E19A}" destId="{62EA7C43-D13A-414A-BC7E-B014960CE2B1}" srcOrd="9" destOrd="0" presId="urn:microsoft.com/office/officeart/2005/8/layout/default"/>
    <dgm:cxn modelId="{F517EA3E-F092-4225-9B03-B043D25E081D}" type="presParOf" srcId="{46DC80E6-C0AE-418A-9885-9A870A85E19A}" destId="{7173C579-E411-4C0B-B9FE-E7D85F23FACC}" srcOrd="10" destOrd="0" presId="urn:microsoft.com/office/officeart/2005/8/layout/default"/>
    <dgm:cxn modelId="{578A9F3E-4161-4B7D-860B-5886093ABA32}" type="presParOf" srcId="{46DC80E6-C0AE-418A-9885-9A870A85E19A}" destId="{973BBFC4-E680-4630-BE2D-FA82D63C855A}" srcOrd="11" destOrd="0" presId="urn:microsoft.com/office/officeart/2005/8/layout/default"/>
    <dgm:cxn modelId="{F61A5D89-6F9D-48BA-A4B8-CCAD291CF86E}" type="presParOf" srcId="{46DC80E6-C0AE-418A-9885-9A870A85E19A}" destId="{5069023D-C8A8-44C2-8ABD-280D1BF56D6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22ABB21-E3F8-428F-8356-A81A5F382799}"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4BA18D7-762F-4D85-AAB8-0F3E334001CC}">
      <dgm:prSet/>
      <dgm:spPr/>
      <dgm:t>
        <a:bodyPr/>
        <a:lstStyle/>
        <a:p>
          <a:r>
            <a:rPr lang="en-US"/>
            <a:t>Explain your aims, i.e. are you not-for-profit?</a:t>
          </a:r>
        </a:p>
      </dgm:t>
    </dgm:pt>
    <dgm:pt modelId="{651A7DD6-1855-40DC-B261-BCEB1BF7D829}" type="parTrans" cxnId="{4B50096E-959F-4CA9-8FC3-8A14D687A989}">
      <dgm:prSet/>
      <dgm:spPr/>
      <dgm:t>
        <a:bodyPr/>
        <a:lstStyle/>
        <a:p>
          <a:endParaRPr lang="en-US"/>
        </a:p>
      </dgm:t>
    </dgm:pt>
    <dgm:pt modelId="{7A780486-979F-4EE8-995B-88CF39079B8F}" type="sibTrans" cxnId="{4B50096E-959F-4CA9-8FC3-8A14D687A989}">
      <dgm:prSet/>
      <dgm:spPr/>
      <dgm:t>
        <a:bodyPr/>
        <a:lstStyle/>
        <a:p>
          <a:endParaRPr lang="en-US"/>
        </a:p>
      </dgm:t>
    </dgm:pt>
    <dgm:pt modelId="{DA0A2C1D-5DE5-4DF0-A8B5-1C1DD8EB7388}">
      <dgm:prSet/>
      <dgm:spPr/>
      <dgm:t>
        <a:bodyPr/>
        <a:lstStyle/>
        <a:p>
          <a:r>
            <a:rPr lang="en-US"/>
            <a:t>Who are you negotiating with?</a:t>
          </a:r>
        </a:p>
      </dgm:t>
    </dgm:pt>
    <dgm:pt modelId="{7BDF645F-C894-4866-A81E-5375F369BBC0}" type="parTrans" cxnId="{9F904F04-1DEF-410B-B205-B88C45F9755A}">
      <dgm:prSet/>
      <dgm:spPr/>
      <dgm:t>
        <a:bodyPr/>
        <a:lstStyle/>
        <a:p>
          <a:endParaRPr lang="en-US"/>
        </a:p>
      </dgm:t>
    </dgm:pt>
    <dgm:pt modelId="{1F88B70F-6C99-4243-9117-04E4CD24C5DE}" type="sibTrans" cxnId="{9F904F04-1DEF-410B-B205-B88C45F9755A}">
      <dgm:prSet/>
      <dgm:spPr/>
      <dgm:t>
        <a:bodyPr/>
        <a:lstStyle/>
        <a:p>
          <a:endParaRPr lang="en-US"/>
        </a:p>
      </dgm:t>
    </dgm:pt>
    <dgm:pt modelId="{E5B691C9-5A7A-421E-891D-83D3FB32B80A}">
      <dgm:prSet/>
      <dgm:spPr/>
      <dgm:t>
        <a:bodyPr/>
        <a:lstStyle/>
        <a:p>
          <a:r>
            <a:rPr lang="en-US"/>
            <a:t>Use your own agreement</a:t>
          </a:r>
        </a:p>
      </dgm:t>
    </dgm:pt>
    <dgm:pt modelId="{02181217-3D37-4E0F-9461-3A7AE511496A}" type="parTrans" cxnId="{763F7061-3B5A-4031-8C4D-759E252C1BD0}">
      <dgm:prSet/>
      <dgm:spPr/>
      <dgm:t>
        <a:bodyPr/>
        <a:lstStyle/>
        <a:p>
          <a:endParaRPr lang="en-US"/>
        </a:p>
      </dgm:t>
    </dgm:pt>
    <dgm:pt modelId="{0FA89E65-3D9C-47A5-A726-CF1813B6746B}" type="sibTrans" cxnId="{763F7061-3B5A-4031-8C4D-759E252C1BD0}">
      <dgm:prSet/>
      <dgm:spPr/>
      <dgm:t>
        <a:bodyPr/>
        <a:lstStyle/>
        <a:p>
          <a:endParaRPr lang="en-US"/>
        </a:p>
      </dgm:t>
    </dgm:pt>
    <dgm:pt modelId="{F9576E7E-756C-4E6F-B1F4-D987938B4BE2}">
      <dgm:prSet/>
      <dgm:spPr/>
      <dgm:t>
        <a:bodyPr/>
        <a:lstStyle/>
        <a:p>
          <a:r>
            <a:rPr lang="en-US"/>
            <a:t>Give yourself time</a:t>
          </a:r>
        </a:p>
      </dgm:t>
    </dgm:pt>
    <dgm:pt modelId="{CC8EE784-E342-4F0A-BBFD-365450468153}" type="parTrans" cxnId="{9BCF1DD7-6F2A-4FF0-B39D-12ECD3D34978}">
      <dgm:prSet/>
      <dgm:spPr/>
      <dgm:t>
        <a:bodyPr/>
        <a:lstStyle/>
        <a:p>
          <a:endParaRPr lang="en-US"/>
        </a:p>
      </dgm:t>
    </dgm:pt>
    <dgm:pt modelId="{3753BB82-8F40-42BA-BAD9-0F7CCDDF5852}" type="sibTrans" cxnId="{9BCF1DD7-6F2A-4FF0-B39D-12ECD3D34978}">
      <dgm:prSet/>
      <dgm:spPr/>
      <dgm:t>
        <a:bodyPr/>
        <a:lstStyle/>
        <a:p>
          <a:endParaRPr lang="en-US"/>
        </a:p>
      </dgm:t>
    </dgm:pt>
    <dgm:pt modelId="{DF3EED66-C71F-46C4-8D9B-5829C752ED56}">
      <dgm:prSet/>
      <dgm:spPr/>
      <dgm:t>
        <a:bodyPr/>
        <a:lstStyle/>
        <a:p>
          <a:r>
            <a:rPr lang="en-US"/>
            <a:t>What happens when the licence expires?</a:t>
          </a:r>
        </a:p>
      </dgm:t>
    </dgm:pt>
    <dgm:pt modelId="{06CB20B0-1E58-41B5-9330-CFFAF9CA2D30}" type="parTrans" cxnId="{CDFF55E6-E99E-4437-ACF7-280365906B60}">
      <dgm:prSet/>
      <dgm:spPr/>
      <dgm:t>
        <a:bodyPr/>
        <a:lstStyle/>
        <a:p>
          <a:endParaRPr lang="en-US"/>
        </a:p>
      </dgm:t>
    </dgm:pt>
    <dgm:pt modelId="{281CBCCF-AE61-4DB5-9AB6-40224D256B8B}" type="sibTrans" cxnId="{CDFF55E6-E99E-4437-ACF7-280365906B60}">
      <dgm:prSet/>
      <dgm:spPr/>
      <dgm:t>
        <a:bodyPr/>
        <a:lstStyle/>
        <a:p>
          <a:endParaRPr lang="en-US"/>
        </a:p>
      </dgm:t>
    </dgm:pt>
    <dgm:pt modelId="{88345C3E-A762-45BA-8AE9-1FC95A3D36F5}">
      <dgm:prSet/>
      <dgm:spPr/>
      <dgm:t>
        <a:bodyPr/>
        <a:lstStyle/>
        <a:p>
          <a:r>
            <a:rPr lang="en-US"/>
            <a:t>Do you really need “world-wide” or “in perpetuity” rights?</a:t>
          </a:r>
        </a:p>
      </dgm:t>
    </dgm:pt>
    <dgm:pt modelId="{3855E82F-9E11-470F-A08A-37F25A723AF6}" type="parTrans" cxnId="{61CBCF7E-5AC7-40D1-A038-21A09F2102E2}">
      <dgm:prSet/>
      <dgm:spPr/>
      <dgm:t>
        <a:bodyPr/>
        <a:lstStyle/>
        <a:p>
          <a:endParaRPr lang="en-US"/>
        </a:p>
      </dgm:t>
    </dgm:pt>
    <dgm:pt modelId="{17CCFB98-3C79-4A2F-B9E2-4C32BE383B88}" type="sibTrans" cxnId="{61CBCF7E-5AC7-40D1-A038-21A09F2102E2}">
      <dgm:prSet/>
      <dgm:spPr/>
      <dgm:t>
        <a:bodyPr/>
        <a:lstStyle/>
        <a:p>
          <a:endParaRPr lang="en-US"/>
        </a:p>
      </dgm:t>
    </dgm:pt>
    <dgm:pt modelId="{A54A004C-8B6F-4E68-9004-BB6FFF815153}" type="pres">
      <dgm:prSet presAssocID="{622ABB21-E3F8-428F-8356-A81A5F382799}" presName="diagram" presStyleCnt="0">
        <dgm:presLayoutVars>
          <dgm:dir/>
          <dgm:resizeHandles val="exact"/>
        </dgm:presLayoutVars>
      </dgm:prSet>
      <dgm:spPr/>
    </dgm:pt>
    <dgm:pt modelId="{1A956FBC-CAC4-496F-B75F-6E2EF00A394A}" type="pres">
      <dgm:prSet presAssocID="{34BA18D7-762F-4D85-AAB8-0F3E334001CC}" presName="node" presStyleLbl="node1" presStyleIdx="0" presStyleCnt="6">
        <dgm:presLayoutVars>
          <dgm:bulletEnabled val="1"/>
        </dgm:presLayoutVars>
      </dgm:prSet>
      <dgm:spPr/>
    </dgm:pt>
    <dgm:pt modelId="{9DBA3AAE-BD87-4298-AD35-64D9F06C43FD}" type="pres">
      <dgm:prSet presAssocID="{7A780486-979F-4EE8-995B-88CF39079B8F}" presName="sibTrans" presStyleCnt="0"/>
      <dgm:spPr/>
    </dgm:pt>
    <dgm:pt modelId="{A66959AE-68DA-4F15-B89A-56A97AF3BCCA}" type="pres">
      <dgm:prSet presAssocID="{DA0A2C1D-5DE5-4DF0-A8B5-1C1DD8EB7388}" presName="node" presStyleLbl="node1" presStyleIdx="1" presStyleCnt="6">
        <dgm:presLayoutVars>
          <dgm:bulletEnabled val="1"/>
        </dgm:presLayoutVars>
      </dgm:prSet>
      <dgm:spPr/>
    </dgm:pt>
    <dgm:pt modelId="{126B533B-2001-41AD-A8B9-B386B936A8D7}" type="pres">
      <dgm:prSet presAssocID="{1F88B70F-6C99-4243-9117-04E4CD24C5DE}" presName="sibTrans" presStyleCnt="0"/>
      <dgm:spPr/>
    </dgm:pt>
    <dgm:pt modelId="{0C094F24-07F4-4E2B-8785-503FF471C0EC}" type="pres">
      <dgm:prSet presAssocID="{E5B691C9-5A7A-421E-891D-83D3FB32B80A}" presName="node" presStyleLbl="node1" presStyleIdx="2" presStyleCnt="6">
        <dgm:presLayoutVars>
          <dgm:bulletEnabled val="1"/>
        </dgm:presLayoutVars>
      </dgm:prSet>
      <dgm:spPr/>
    </dgm:pt>
    <dgm:pt modelId="{131FE0AB-74B3-40C4-94F9-42F9DB9BB789}" type="pres">
      <dgm:prSet presAssocID="{0FA89E65-3D9C-47A5-A726-CF1813B6746B}" presName="sibTrans" presStyleCnt="0"/>
      <dgm:spPr/>
    </dgm:pt>
    <dgm:pt modelId="{D1C11960-16EA-4060-80F9-42B09108C202}" type="pres">
      <dgm:prSet presAssocID="{F9576E7E-756C-4E6F-B1F4-D987938B4BE2}" presName="node" presStyleLbl="node1" presStyleIdx="3" presStyleCnt="6">
        <dgm:presLayoutVars>
          <dgm:bulletEnabled val="1"/>
        </dgm:presLayoutVars>
      </dgm:prSet>
      <dgm:spPr/>
    </dgm:pt>
    <dgm:pt modelId="{B8E4949C-7458-4318-B9E3-8288B04DAD10}" type="pres">
      <dgm:prSet presAssocID="{3753BB82-8F40-42BA-BAD9-0F7CCDDF5852}" presName="sibTrans" presStyleCnt="0"/>
      <dgm:spPr/>
    </dgm:pt>
    <dgm:pt modelId="{FFBD3D6D-C1B0-4A5C-8ADF-4B640048D085}" type="pres">
      <dgm:prSet presAssocID="{DF3EED66-C71F-46C4-8D9B-5829C752ED56}" presName="node" presStyleLbl="node1" presStyleIdx="4" presStyleCnt="6">
        <dgm:presLayoutVars>
          <dgm:bulletEnabled val="1"/>
        </dgm:presLayoutVars>
      </dgm:prSet>
      <dgm:spPr/>
    </dgm:pt>
    <dgm:pt modelId="{D10E19C0-D502-4D8E-9FB0-C6CE979F7E9A}" type="pres">
      <dgm:prSet presAssocID="{281CBCCF-AE61-4DB5-9AB6-40224D256B8B}" presName="sibTrans" presStyleCnt="0"/>
      <dgm:spPr/>
    </dgm:pt>
    <dgm:pt modelId="{35D52A4B-A9BE-4655-81DD-F8DF04252503}" type="pres">
      <dgm:prSet presAssocID="{88345C3E-A762-45BA-8AE9-1FC95A3D36F5}" presName="node" presStyleLbl="node1" presStyleIdx="5" presStyleCnt="6">
        <dgm:presLayoutVars>
          <dgm:bulletEnabled val="1"/>
        </dgm:presLayoutVars>
      </dgm:prSet>
      <dgm:spPr/>
    </dgm:pt>
  </dgm:ptLst>
  <dgm:cxnLst>
    <dgm:cxn modelId="{9F904F04-1DEF-410B-B205-B88C45F9755A}" srcId="{622ABB21-E3F8-428F-8356-A81A5F382799}" destId="{DA0A2C1D-5DE5-4DF0-A8B5-1C1DD8EB7388}" srcOrd="1" destOrd="0" parTransId="{7BDF645F-C894-4866-A81E-5375F369BBC0}" sibTransId="{1F88B70F-6C99-4243-9117-04E4CD24C5DE}"/>
    <dgm:cxn modelId="{F362A508-7B21-4815-9BE9-2BA4DAE4C0B0}" type="presOf" srcId="{E5B691C9-5A7A-421E-891D-83D3FB32B80A}" destId="{0C094F24-07F4-4E2B-8785-503FF471C0EC}" srcOrd="0" destOrd="0" presId="urn:microsoft.com/office/officeart/2005/8/layout/default"/>
    <dgm:cxn modelId="{45DB1F26-36DB-42EA-BB64-F30ADC73E2BA}" type="presOf" srcId="{622ABB21-E3F8-428F-8356-A81A5F382799}" destId="{A54A004C-8B6F-4E68-9004-BB6FFF815153}" srcOrd="0" destOrd="0" presId="urn:microsoft.com/office/officeart/2005/8/layout/default"/>
    <dgm:cxn modelId="{763F7061-3B5A-4031-8C4D-759E252C1BD0}" srcId="{622ABB21-E3F8-428F-8356-A81A5F382799}" destId="{E5B691C9-5A7A-421E-891D-83D3FB32B80A}" srcOrd="2" destOrd="0" parTransId="{02181217-3D37-4E0F-9461-3A7AE511496A}" sibTransId="{0FA89E65-3D9C-47A5-A726-CF1813B6746B}"/>
    <dgm:cxn modelId="{529A2D62-C41E-431A-9B23-CAA0EFA3C3A5}" type="presOf" srcId="{34BA18D7-762F-4D85-AAB8-0F3E334001CC}" destId="{1A956FBC-CAC4-496F-B75F-6E2EF00A394A}" srcOrd="0" destOrd="0" presId="urn:microsoft.com/office/officeart/2005/8/layout/default"/>
    <dgm:cxn modelId="{4B50096E-959F-4CA9-8FC3-8A14D687A989}" srcId="{622ABB21-E3F8-428F-8356-A81A5F382799}" destId="{34BA18D7-762F-4D85-AAB8-0F3E334001CC}" srcOrd="0" destOrd="0" parTransId="{651A7DD6-1855-40DC-B261-BCEB1BF7D829}" sibTransId="{7A780486-979F-4EE8-995B-88CF39079B8F}"/>
    <dgm:cxn modelId="{61CBCF7E-5AC7-40D1-A038-21A09F2102E2}" srcId="{622ABB21-E3F8-428F-8356-A81A5F382799}" destId="{88345C3E-A762-45BA-8AE9-1FC95A3D36F5}" srcOrd="5" destOrd="0" parTransId="{3855E82F-9E11-470F-A08A-37F25A723AF6}" sibTransId="{17CCFB98-3C79-4A2F-B9E2-4C32BE383B88}"/>
    <dgm:cxn modelId="{D6AB389A-B968-4F74-BE0A-ACB9DC4EAAEB}" type="presOf" srcId="{DF3EED66-C71F-46C4-8D9B-5829C752ED56}" destId="{FFBD3D6D-C1B0-4A5C-8ADF-4B640048D085}" srcOrd="0" destOrd="0" presId="urn:microsoft.com/office/officeart/2005/8/layout/default"/>
    <dgm:cxn modelId="{2336AAC9-5802-45FD-B55F-03EF52C15AB2}" type="presOf" srcId="{F9576E7E-756C-4E6F-B1F4-D987938B4BE2}" destId="{D1C11960-16EA-4060-80F9-42B09108C202}" srcOrd="0" destOrd="0" presId="urn:microsoft.com/office/officeart/2005/8/layout/default"/>
    <dgm:cxn modelId="{9BCF1DD7-6F2A-4FF0-B39D-12ECD3D34978}" srcId="{622ABB21-E3F8-428F-8356-A81A5F382799}" destId="{F9576E7E-756C-4E6F-B1F4-D987938B4BE2}" srcOrd="3" destOrd="0" parTransId="{CC8EE784-E342-4F0A-BBFD-365450468153}" sibTransId="{3753BB82-8F40-42BA-BAD9-0F7CCDDF5852}"/>
    <dgm:cxn modelId="{058FDDDB-5D68-4C12-811B-F1B262C5A323}" type="presOf" srcId="{88345C3E-A762-45BA-8AE9-1FC95A3D36F5}" destId="{35D52A4B-A9BE-4655-81DD-F8DF04252503}" srcOrd="0" destOrd="0" presId="urn:microsoft.com/office/officeart/2005/8/layout/default"/>
    <dgm:cxn modelId="{CDFF55E6-E99E-4437-ACF7-280365906B60}" srcId="{622ABB21-E3F8-428F-8356-A81A5F382799}" destId="{DF3EED66-C71F-46C4-8D9B-5829C752ED56}" srcOrd="4" destOrd="0" parTransId="{06CB20B0-1E58-41B5-9330-CFFAF9CA2D30}" sibTransId="{281CBCCF-AE61-4DB5-9AB6-40224D256B8B}"/>
    <dgm:cxn modelId="{A76F71FC-C4A0-4592-9720-44CF43B53444}" type="presOf" srcId="{DA0A2C1D-5DE5-4DF0-A8B5-1C1DD8EB7388}" destId="{A66959AE-68DA-4F15-B89A-56A97AF3BCCA}" srcOrd="0" destOrd="0" presId="urn:microsoft.com/office/officeart/2005/8/layout/default"/>
    <dgm:cxn modelId="{0DA94190-B6C2-48B1-9365-475A4B6A98BD}" type="presParOf" srcId="{A54A004C-8B6F-4E68-9004-BB6FFF815153}" destId="{1A956FBC-CAC4-496F-B75F-6E2EF00A394A}" srcOrd="0" destOrd="0" presId="urn:microsoft.com/office/officeart/2005/8/layout/default"/>
    <dgm:cxn modelId="{91BF8ABA-DC41-44F4-B770-755F517E4F63}" type="presParOf" srcId="{A54A004C-8B6F-4E68-9004-BB6FFF815153}" destId="{9DBA3AAE-BD87-4298-AD35-64D9F06C43FD}" srcOrd="1" destOrd="0" presId="urn:microsoft.com/office/officeart/2005/8/layout/default"/>
    <dgm:cxn modelId="{98B52D09-3716-4560-B295-481362694A80}" type="presParOf" srcId="{A54A004C-8B6F-4E68-9004-BB6FFF815153}" destId="{A66959AE-68DA-4F15-B89A-56A97AF3BCCA}" srcOrd="2" destOrd="0" presId="urn:microsoft.com/office/officeart/2005/8/layout/default"/>
    <dgm:cxn modelId="{2B2F6FDA-85CE-437C-BD4B-98F24F272233}" type="presParOf" srcId="{A54A004C-8B6F-4E68-9004-BB6FFF815153}" destId="{126B533B-2001-41AD-A8B9-B386B936A8D7}" srcOrd="3" destOrd="0" presId="urn:microsoft.com/office/officeart/2005/8/layout/default"/>
    <dgm:cxn modelId="{96BE310A-F074-448F-8D45-21215DCD35DC}" type="presParOf" srcId="{A54A004C-8B6F-4E68-9004-BB6FFF815153}" destId="{0C094F24-07F4-4E2B-8785-503FF471C0EC}" srcOrd="4" destOrd="0" presId="urn:microsoft.com/office/officeart/2005/8/layout/default"/>
    <dgm:cxn modelId="{9B01CEAD-76D7-47D0-A73C-DBD5ABD30889}" type="presParOf" srcId="{A54A004C-8B6F-4E68-9004-BB6FFF815153}" destId="{131FE0AB-74B3-40C4-94F9-42F9DB9BB789}" srcOrd="5" destOrd="0" presId="urn:microsoft.com/office/officeart/2005/8/layout/default"/>
    <dgm:cxn modelId="{6518C3D2-7A01-47CB-904E-F696072CAC01}" type="presParOf" srcId="{A54A004C-8B6F-4E68-9004-BB6FFF815153}" destId="{D1C11960-16EA-4060-80F9-42B09108C202}" srcOrd="6" destOrd="0" presId="urn:microsoft.com/office/officeart/2005/8/layout/default"/>
    <dgm:cxn modelId="{95A42774-528D-4927-A04B-C5996F948CB1}" type="presParOf" srcId="{A54A004C-8B6F-4E68-9004-BB6FFF815153}" destId="{B8E4949C-7458-4318-B9E3-8288B04DAD10}" srcOrd="7" destOrd="0" presId="urn:microsoft.com/office/officeart/2005/8/layout/default"/>
    <dgm:cxn modelId="{D569A430-ADAF-42E6-9404-D0E64CE72772}" type="presParOf" srcId="{A54A004C-8B6F-4E68-9004-BB6FFF815153}" destId="{FFBD3D6D-C1B0-4A5C-8ADF-4B640048D085}" srcOrd="8" destOrd="0" presId="urn:microsoft.com/office/officeart/2005/8/layout/default"/>
    <dgm:cxn modelId="{480F53A8-F33C-46E8-BD75-A67095A1CA2C}" type="presParOf" srcId="{A54A004C-8B6F-4E68-9004-BB6FFF815153}" destId="{D10E19C0-D502-4D8E-9FB0-C6CE979F7E9A}" srcOrd="9" destOrd="0" presId="urn:microsoft.com/office/officeart/2005/8/layout/default"/>
    <dgm:cxn modelId="{3A50D308-4103-4C22-B140-C32146C0F3AE}" type="presParOf" srcId="{A54A004C-8B6F-4E68-9004-BB6FFF815153}" destId="{35D52A4B-A9BE-4655-81DD-F8DF0425250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E0A7DD3-555C-44BE-9F67-17874CEDF79E}" type="doc">
      <dgm:prSet loTypeId="urn:microsoft.com/office/officeart/2005/8/layout/default" loCatId="list" qsTypeId="urn:microsoft.com/office/officeart/2005/8/quickstyle/simple1" qsCatId="simple" csTypeId="urn:microsoft.com/office/officeart/2005/8/colors/accent4_2" csCatId="accent4" phldr="1"/>
      <dgm:spPr>
        <a:scene3d>
          <a:camera prst="perspectiveRelaxedModerately"/>
          <a:lightRig rig="threePt" dir="t"/>
        </a:scene3d>
      </dgm:spPr>
      <dgm:t>
        <a:bodyPr/>
        <a:lstStyle/>
        <a:p>
          <a:endParaRPr lang="en-US"/>
        </a:p>
      </dgm:t>
    </dgm:pt>
    <dgm:pt modelId="{F55227FD-042C-41E7-92EB-AB6ADC0CE9EC}">
      <dgm:prSet/>
      <dgm:spPr>
        <a:solidFill>
          <a:schemeClr val="accent6">
            <a:lumMod val="75000"/>
          </a:schemeClr>
        </a:solidFill>
      </dgm:spPr>
      <dgm:t>
        <a:bodyPr/>
        <a:lstStyle/>
        <a:p>
          <a:r>
            <a:rPr lang="en-GB" dirty="0"/>
            <a:t>Crown</a:t>
          </a:r>
          <a:endParaRPr lang="en-US" dirty="0"/>
        </a:p>
      </dgm:t>
    </dgm:pt>
    <dgm:pt modelId="{E69AB985-FB49-41F1-A70B-9DFF0B1B3148}" type="parTrans" cxnId="{C7E5B20C-BB67-4A81-BF01-6AE9B82BDCD0}">
      <dgm:prSet/>
      <dgm:spPr/>
      <dgm:t>
        <a:bodyPr/>
        <a:lstStyle/>
        <a:p>
          <a:endParaRPr lang="en-US"/>
        </a:p>
      </dgm:t>
    </dgm:pt>
    <dgm:pt modelId="{45BE2557-FFAA-4176-9B23-F4CECE36F979}" type="sibTrans" cxnId="{C7E5B20C-BB67-4A81-BF01-6AE9B82BDCD0}">
      <dgm:prSet/>
      <dgm:spPr/>
      <dgm:t>
        <a:bodyPr/>
        <a:lstStyle/>
        <a:p>
          <a:endParaRPr lang="en-US"/>
        </a:p>
      </dgm:t>
    </dgm:pt>
    <dgm:pt modelId="{C416A8AD-97E2-4C83-85E2-A6CE8C24BE29}">
      <dgm:prSet/>
      <dgm:spPr>
        <a:solidFill>
          <a:schemeClr val="accent6">
            <a:lumMod val="75000"/>
          </a:schemeClr>
        </a:solidFill>
      </dgm:spPr>
      <dgm:t>
        <a:bodyPr/>
        <a:lstStyle/>
        <a:p>
          <a:r>
            <a:rPr lang="en-GB" dirty="0"/>
            <a:t>Creative Commons</a:t>
          </a:r>
          <a:endParaRPr lang="en-US" dirty="0"/>
        </a:p>
      </dgm:t>
    </dgm:pt>
    <dgm:pt modelId="{421F714C-4D8A-4974-BB7D-7E21155DC2D4}" type="parTrans" cxnId="{2F72F41F-CF96-4889-9535-CFC0AB19E86E}">
      <dgm:prSet/>
      <dgm:spPr/>
      <dgm:t>
        <a:bodyPr/>
        <a:lstStyle/>
        <a:p>
          <a:endParaRPr lang="en-US"/>
        </a:p>
      </dgm:t>
    </dgm:pt>
    <dgm:pt modelId="{8E71CE2F-AF73-41C1-98C3-B33824E84387}" type="sibTrans" cxnId="{2F72F41F-CF96-4889-9535-CFC0AB19E86E}">
      <dgm:prSet/>
      <dgm:spPr/>
      <dgm:t>
        <a:bodyPr/>
        <a:lstStyle/>
        <a:p>
          <a:endParaRPr lang="en-US"/>
        </a:p>
      </dgm:t>
    </dgm:pt>
    <dgm:pt modelId="{D60F8BA7-C3FD-426E-913A-225E70B3215D}">
      <dgm:prSet/>
      <dgm:spPr>
        <a:solidFill>
          <a:schemeClr val="accent6">
            <a:lumMod val="75000"/>
          </a:schemeClr>
        </a:solidFill>
      </dgm:spPr>
      <dgm:t>
        <a:bodyPr/>
        <a:lstStyle/>
        <a:p>
          <a:r>
            <a:rPr lang="en-GB" dirty="0"/>
            <a:t>Standard</a:t>
          </a:r>
          <a:endParaRPr lang="en-US" dirty="0"/>
        </a:p>
      </dgm:t>
    </dgm:pt>
    <dgm:pt modelId="{2E496B95-950B-43EC-AEC0-EE8D6E50C43D}" type="parTrans" cxnId="{6DF3FB30-C466-4D62-801F-2177132C6547}">
      <dgm:prSet/>
      <dgm:spPr/>
      <dgm:t>
        <a:bodyPr/>
        <a:lstStyle/>
        <a:p>
          <a:endParaRPr lang="en-US"/>
        </a:p>
      </dgm:t>
    </dgm:pt>
    <dgm:pt modelId="{4BB0C837-881B-4B64-9D1A-C524487E650E}" type="sibTrans" cxnId="{6DF3FB30-C466-4D62-801F-2177132C6547}">
      <dgm:prSet/>
      <dgm:spPr/>
      <dgm:t>
        <a:bodyPr/>
        <a:lstStyle/>
        <a:p>
          <a:endParaRPr lang="en-US"/>
        </a:p>
      </dgm:t>
    </dgm:pt>
    <dgm:pt modelId="{968CEE08-E6C2-4E5F-8477-994C8AFF49E1}">
      <dgm:prSet/>
      <dgm:spPr>
        <a:solidFill>
          <a:schemeClr val="accent6">
            <a:lumMod val="75000"/>
          </a:schemeClr>
        </a:solidFill>
      </dgm:spPr>
      <dgm:t>
        <a:bodyPr/>
        <a:lstStyle/>
        <a:p>
          <a:r>
            <a:rPr lang="en-GB" dirty="0"/>
            <a:t>Public Domain</a:t>
          </a:r>
          <a:endParaRPr lang="en-US" dirty="0"/>
        </a:p>
      </dgm:t>
    </dgm:pt>
    <dgm:pt modelId="{EA804397-3AF6-47FB-BFA1-CE4FBBDDD3D1}" type="parTrans" cxnId="{0ED99834-CC85-42F3-AD48-BDEB1C1F44BC}">
      <dgm:prSet/>
      <dgm:spPr/>
      <dgm:t>
        <a:bodyPr/>
        <a:lstStyle/>
        <a:p>
          <a:endParaRPr lang="en-US"/>
        </a:p>
      </dgm:t>
    </dgm:pt>
    <dgm:pt modelId="{6622A8EA-5B2A-495D-8850-58D2B2356079}" type="sibTrans" cxnId="{0ED99834-CC85-42F3-AD48-BDEB1C1F44BC}">
      <dgm:prSet/>
      <dgm:spPr/>
      <dgm:t>
        <a:bodyPr/>
        <a:lstStyle/>
        <a:p>
          <a:endParaRPr lang="en-US"/>
        </a:p>
      </dgm:t>
    </dgm:pt>
    <dgm:pt modelId="{0A62C167-6132-4222-B42B-8F6D65C449A2}" type="pres">
      <dgm:prSet presAssocID="{4E0A7DD3-555C-44BE-9F67-17874CEDF79E}" presName="diagram" presStyleCnt="0">
        <dgm:presLayoutVars>
          <dgm:dir/>
          <dgm:resizeHandles val="exact"/>
        </dgm:presLayoutVars>
      </dgm:prSet>
      <dgm:spPr/>
    </dgm:pt>
    <dgm:pt modelId="{0B7AFF9A-AE45-4D09-9740-3E15326D2602}" type="pres">
      <dgm:prSet presAssocID="{F55227FD-042C-41E7-92EB-AB6ADC0CE9EC}" presName="node" presStyleLbl="node1" presStyleIdx="0" presStyleCnt="4">
        <dgm:presLayoutVars>
          <dgm:bulletEnabled val="1"/>
        </dgm:presLayoutVars>
      </dgm:prSet>
      <dgm:spPr/>
    </dgm:pt>
    <dgm:pt modelId="{55E957A2-46E2-4DC4-A58F-AE123D67805E}" type="pres">
      <dgm:prSet presAssocID="{45BE2557-FFAA-4176-9B23-F4CECE36F979}" presName="sibTrans" presStyleCnt="0"/>
      <dgm:spPr/>
    </dgm:pt>
    <dgm:pt modelId="{1F5D9224-4BD2-4E3E-A525-7F1F4DB36D8D}" type="pres">
      <dgm:prSet presAssocID="{C416A8AD-97E2-4C83-85E2-A6CE8C24BE29}" presName="node" presStyleLbl="node1" presStyleIdx="1" presStyleCnt="4">
        <dgm:presLayoutVars>
          <dgm:bulletEnabled val="1"/>
        </dgm:presLayoutVars>
      </dgm:prSet>
      <dgm:spPr/>
    </dgm:pt>
    <dgm:pt modelId="{CADAD747-156E-4D07-BC45-5154CBFA7976}" type="pres">
      <dgm:prSet presAssocID="{8E71CE2F-AF73-41C1-98C3-B33824E84387}" presName="sibTrans" presStyleCnt="0"/>
      <dgm:spPr/>
    </dgm:pt>
    <dgm:pt modelId="{FB7BF1B4-7BFB-4337-972D-B508E123B1DA}" type="pres">
      <dgm:prSet presAssocID="{D60F8BA7-C3FD-426E-913A-225E70B3215D}" presName="node" presStyleLbl="node1" presStyleIdx="2" presStyleCnt="4">
        <dgm:presLayoutVars>
          <dgm:bulletEnabled val="1"/>
        </dgm:presLayoutVars>
      </dgm:prSet>
      <dgm:spPr/>
    </dgm:pt>
    <dgm:pt modelId="{38BE0D8A-680D-4EBC-AE47-7EDB2C0CC58A}" type="pres">
      <dgm:prSet presAssocID="{4BB0C837-881B-4B64-9D1A-C524487E650E}" presName="sibTrans" presStyleCnt="0"/>
      <dgm:spPr/>
    </dgm:pt>
    <dgm:pt modelId="{5F43FBAB-813D-47EE-BAEE-F79CEF1C0791}" type="pres">
      <dgm:prSet presAssocID="{968CEE08-E6C2-4E5F-8477-994C8AFF49E1}" presName="node" presStyleLbl="node1" presStyleIdx="3" presStyleCnt="4">
        <dgm:presLayoutVars>
          <dgm:bulletEnabled val="1"/>
        </dgm:presLayoutVars>
      </dgm:prSet>
      <dgm:spPr/>
    </dgm:pt>
  </dgm:ptLst>
  <dgm:cxnLst>
    <dgm:cxn modelId="{C7E5B20C-BB67-4A81-BF01-6AE9B82BDCD0}" srcId="{4E0A7DD3-555C-44BE-9F67-17874CEDF79E}" destId="{F55227FD-042C-41E7-92EB-AB6ADC0CE9EC}" srcOrd="0" destOrd="0" parTransId="{E69AB985-FB49-41F1-A70B-9DFF0B1B3148}" sibTransId="{45BE2557-FFAA-4176-9B23-F4CECE36F979}"/>
    <dgm:cxn modelId="{9FF89815-5E00-4C27-8C20-7AFD01558006}" type="presOf" srcId="{D60F8BA7-C3FD-426E-913A-225E70B3215D}" destId="{FB7BF1B4-7BFB-4337-972D-B508E123B1DA}" srcOrd="0" destOrd="0" presId="urn:microsoft.com/office/officeart/2005/8/layout/default"/>
    <dgm:cxn modelId="{2F72F41F-CF96-4889-9535-CFC0AB19E86E}" srcId="{4E0A7DD3-555C-44BE-9F67-17874CEDF79E}" destId="{C416A8AD-97E2-4C83-85E2-A6CE8C24BE29}" srcOrd="1" destOrd="0" parTransId="{421F714C-4D8A-4974-BB7D-7E21155DC2D4}" sibTransId="{8E71CE2F-AF73-41C1-98C3-B33824E84387}"/>
    <dgm:cxn modelId="{47F62023-9DE1-4CF2-AA41-8137D1C0E588}" type="presOf" srcId="{C416A8AD-97E2-4C83-85E2-A6CE8C24BE29}" destId="{1F5D9224-4BD2-4E3E-A525-7F1F4DB36D8D}" srcOrd="0" destOrd="0" presId="urn:microsoft.com/office/officeart/2005/8/layout/default"/>
    <dgm:cxn modelId="{6DF3FB30-C466-4D62-801F-2177132C6547}" srcId="{4E0A7DD3-555C-44BE-9F67-17874CEDF79E}" destId="{D60F8BA7-C3FD-426E-913A-225E70B3215D}" srcOrd="2" destOrd="0" parTransId="{2E496B95-950B-43EC-AEC0-EE8D6E50C43D}" sibTransId="{4BB0C837-881B-4B64-9D1A-C524487E650E}"/>
    <dgm:cxn modelId="{0ED99834-CC85-42F3-AD48-BDEB1C1F44BC}" srcId="{4E0A7DD3-555C-44BE-9F67-17874CEDF79E}" destId="{968CEE08-E6C2-4E5F-8477-994C8AFF49E1}" srcOrd="3" destOrd="0" parTransId="{EA804397-3AF6-47FB-BFA1-CE4FBBDDD3D1}" sibTransId="{6622A8EA-5B2A-495D-8850-58D2B2356079}"/>
    <dgm:cxn modelId="{535377B9-134F-4938-86E3-3BC902742FDB}" type="presOf" srcId="{F55227FD-042C-41E7-92EB-AB6ADC0CE9EC}" destId="{0B7AFF9A-AE45-4D09-9740-3E15326D2602}" srcOrd="0" destOrd="0" presId="urn:microsoft.com/office/officeart/2005/8/layout/default"/>
    <dgm:cxn modelId="{0C25E7C4-5D5B-4468-A39F-2E253A9CA05E}" type="presOf" srcId="{968CEE08-E6C2-4E5F-8477-994C8AFF49E1}" destId="{5F43FBAB-813D-47EE-BAEE-F79CEF1C0791}" srcOrd="0" destOrd="0" presId="urn:microsoft.com/office/officeart/2005/8/layout/default"/>
    <dgm:cxn modelId="{DA543DE8-B811-48C6-861A-F872868B857E}" type="presOf" srcId="{4E0A7DD3-555C-44BE-9F67-17874CEDF79E}" destId="{0A62C167-6132-4222-B42B-8F6D65C449A2}" srcOrd="0" destOrd="0" presId="urn:microsoft.com/office/officeart/2005/8/layout/default"/>
    <dgm:cxn modelId="{71635304-F7B5-4F0E-9B84-E5B9F9CCB90C}" type="presParOf" srcId="{0A62C167-6132-4222-B42B-8F6D65C449A2}" destId="{0B7AFF9A-AE45-4D09-9740-3E15326D2602}" srcOrd="0" destOrd="0" presId="urn:microsoft.com/office/officeart/2005/8/layout/default"/>
    <dgm:cxn modelId="{5493962A-41A7-4793-8305-62D1FE51D23B}" type="presParOf" srcId="{0A62C167-6132-4222-B42B-8F6D65C449A2}" destId="{55E957A2-46E2-4DC4-A58F-AE123D67805E}" srcOrd="1" destOrd="0" presId="urn:microsoft.com/office/officeart/2005/8/layout/default"/>
    <dgm:cxn modelId="{15D18C78-873A-48CD-9FD6-3A266F3E3309}" type="presParOf" srcId="{0A62C167-6132-4222-B42B-8F6D65C449A2}" destId="{1F5D9224-4BD2-4E3E-A525-7F1F4DB36D8D}" srcOrd="2" destOrd="0" presId="urn:microsoft.com/office/officeart/2005/8/layout/default"/>
    <dgm:cxn modelId="{235B27B9-3134-4A7E-B216-574F82CB9F62}" type="presParOf" srcId="{0A62C167-6132-4222-B42B-8F6D65C449A2}" destId="{CADAD747-156E-4D07-BC45-5154CBFA7976}" srcOrd="3" destOrd="0" presId="urn:microsoft.com/office/officeart/2005/8/layout/default"/>
    <dgm:cxn modelId="{EB816E4C-B75C-40D6-85ED-4556457ECF55}" type="presParOf" srcId="{0A62C167-6132-4222-B42B-8F6D65C449A2}" destId="{FB7BF1B4-7BFB-4337-972D-B508E123B1DA}" srcOrd="4" destOrd="0" presId="urn:microsoft.com/office/officeart/2005/8/layout/default"/>
    <dgm:cxn modelId="{957F136E-8150-47A6-AF09-85E733D323AE}" type="presParOf" srcId="{0A62C167-6132-4222-B42B-8F6D65C449A2}" destId="{38BE0D8A-680D-4EBC-AE47-7EDB2C0CC58A}" srcOrd="5" destOrd="0" presId="urn:microsoft.com/office/officeart/2005/8/layout/default"/>
    <dgm:cxn modelId="{38AD7EBC-C388-4692-AF6F-04C387625910}" type="presParOf" srcId="{0A62C167-6132-4222-B42B-8F6D65C449A2}" destId="{5F43FBAB-813D-47EE-BAEE-F79CEF1C079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1C3DD60-327E-4383-A2BD-CE85EEFCAB60}" type="doc">
      <dgm:prSet loTypeId="urn:microsoft.com/office/officeart/2017/3/layout/HorizontalLabelsTimeline" loCatId="process" qsTypeId="urn:microsoft.com/office/officeart/2005/8/quickstyle/simple1" qsCatId="simple" csTypeId="urn:microsoft.com/office/officeart/2005/8/colors/colorful5" csCatId="colorful" phldr="1"/>
      <dgm:spPr/>
      <dgm:t>
        <a:bodyPr/>
        <a:lstStyle/>
        <a:p>
          <a:endParaRPr lang="en-US"/>
        </a:p>
      </dgm:t>
    </dgm:pt>
    <dgm:pt modelId="{DA1729BD-748E-4046-B5B9-C45AB259FE6B}">
      <dgm:prSet/>
      <dgm:spPr/>
      <dgm:t>
        <a:bodyPr/>
        <a:lstStyle/>
        <a:p>
          <a:pPr>
            <a:defRPr b="1"/>
          </a:pPr>
          <a:r>
            <a:rPr lang="en-US"/>
            <a:t>June 1957</a:t>
          </a:r>
        </a:p>
      </dgm:t>
    </dgm:pt>
    <dgm:pt modelId="{78642D42-EB53-4AFD-A01C-3E74A1174B5D}" type="parTrans" cxnId="{BB514BD6-2DD6-49E2-AF03-4FE88E86B542}">
      <dgm:prSet/>
      <dgm:spPr/>
      <dgm:t>
        <a:bodyPr/>
        <a:lstStyle/>
        <a:p>
          <a:endParaRPr lang="en-US"/>
        </a:p>
      </dgm:t>
    </dgm:pt>
    <dgm:pt modelId="{E170BB92-66CD-45EF-8E94-314899A16C3F}" type="sibTrans" cxnId="{BB514BD6-2DD6-49E2-AF03-4FE88E86B542}">
      <dgm:prSet/>
      <dgm:spPr/>
      <dgm:t>
        <a:bodyPr/>
        <a:lstStyle/>
        <a:p>
          <a:endParaRPr lang="en-US"/>
        </a:p>
      </dgm:t>
    </dgm:pt>
    <dgm:pt modelId="{34BBB2F1-3B96-4F47-8DFE-6C010DA23350}">
      <dgm:prSet/>
      <dgm:spPr/>
      <dgm:t>
        <a:bodyPr/>
        <a:lstStyle/>
        <a:p>
          <a:r>
            <a:rPr lang="en-US"/>
            <a:t>Created or published before 1 June 1957</a:t>
          </a:r>
        </a:p>
      </dgm:t>
    </dgm:pt>
    <dgm:pt modelId="{8B0AE664-C958-4E3C-B67C-FD30D979E750}" type="parTrans" cxnId="{2774F628-B65E-4A0C-9BDC-076D97750FCF}">
      <dgm:prSet/>
      <dgm:spPr/>
      <dgm:t>
        <a:bodyPr/>
        <a:lstStyle/>
        <a:p>
          <a:endParaRPr lang="en-US"/>
        </a:p>
      </dgm:t>
    </dgm:pt>
    <dgm:pt modelId="{B48DFE58-9452-4EBD-9770-C82B52AD7EA8}" type="sibTrans" cxnId="{2774F628-B65E-4A0C-9BDC-076D97750FCF}">
      <dgm:prSet/>
      <dgm:spPr/>
      <dgm:t>
        <a:bodyPr/>
        <a:lstStyle/>
        <a:p>
          <a:endParaRPr lang="en-US"/>
        </a:p>
      </dgm:t>
    </dgm:pt>
    <dgm:pt modelId="{ECBA57AD-4ECF-41F3-B650-8D37FE645B27}">
      <dgm:prSet/>
      <dgm:spPr/>
      <dgm:t>
        <a:bodyPr/>
        <a:lstStyle/>
        <a:p>
          <a:pPr>
            <a:defRPr b="1"/>
          </a:pPr>
          <a:r>
            <a:rPr lang="en-US"/>
            <a:t>1 June 1957 – 31 July 1989</a:t>
          </a:r>
        </a:p>
      </dgm:t>
    </dgm:pt>
    <dgm:pt modelId="{86596699-EE4F-4917-8412-E7F9CA40227F}" type="parTrans" cxnId="{AEC03AC2-09BF-4A6E-BD33-35B9FDB2C198}">
      <dgm:prSet/>
      <dgm:spPr/>
      <dgm:t>
        <a:bodyPr/>
        <a:lstStyle/>
        <a:p>
          <a:endParaRPr lang="en-US"/>
        </a:p>
      </dgm:t>
    </dgm:pt>
    <dgm:pt modelId="{A0AD4986-CFF6-4D17-A22B-F2603DF830D7}" type="sibTrans" cxnId="{AEC03AC2-09BF-4A6E-BD33-35B9FDB2C198}">
      <dgm:prSet/>
      <dgm:spPr/>
      <dgm:t>
        <a:bodyPr/>
        <a:lstStyle/>
        <a:p>
          <a:endParaRPr lang="en-US"/>
        </a:p>
      </dgm:t>
    </dgm:pt>
    <dgm:pt modelId="{C37F2E66-6359-410F-8BDC-285C77E3BBE1}">
      <dgm:prSet/>
      <dgm:spPr/>
      <dgm:t>
        <a:bodyPr/>
        <a:lstStyle/>
        <a:p>
          <a:r>
            <a:rPr lang="en-US"/>
            <a:t>Created or first published between 1 June 1957 – 31 July 1989</a:t>
          </a:r>
        </a:p>
      </dgm:t>
    </dgm:pt>
    <dgm:pt modelId="{E0A2C074-23F1-441E-BA44-C3FCD2F792E7}" type="parTrans" cxnId="{45E6108A-C96D-4E62-96AA-6EF842725151}">
      <dgm:prSet/>
      <dgm:spPr/>
      <dgm:t>
        <a:bodyPr/>
        <a:lstStyle/>
        <a:p>
          <a:endParaRPr lang="en-US"/>
        </a:p>
      </dgm:t>
    </dgm:pt>
    <dgm:pt modelId="{675F830D-FD0D-407E-8227-7B91743D226C}" type="sibTrans" cxnId="{45E6108A-C96D-4E62-96AA-6EF842725151}">
      <dgm:prSet/>
      <dgm:spPr/>
      <dgm:t>
        <a:bodyPr/>
        <a:lstStyle/>
        <a:p>
          <a:endParaRPr lang="en-US"/>
        </a:p>
      </dgm:t>
    </dgm:pt>
    <dgm:pt modelId="{FE055712-AA04-4927-9A05-B412782D13E3}">
      <dgm:prSet/>
      <dgm:spPr/>
      <dgm:t>
        <a:bodyPr/>
        <a:lstStyle/>
        <a:p>
          <a:pPr>
            <a:defRPr b="1"/>
          </a:pPr>
          <a:r>
            <a:rPr lang="en-US"/>
            <a:t>Aug. 1989</a:t>
          </a:r>
        </a:p>
      </dgm:t>
    </dgm:pt>
    <dgm:pt modelId="{D342445B-8AE6-4102-A144-274E255C0F01}" type="parTrans" cxnId="{50CDECA5-3F1C-4E80-83CB-52BD7A08C67A}">
      <dgm:prSet/>
      <dgm:spPr/>
      <dgm:t>
        <a:bodyPr/>
        <a:lstStyle/>
        <a:p>
          <a:endParaRPr lang="en-US"/>
        </a:p>
      </dgm:t>
    </dgm:pt>
    <dgm:pt modelId="{A4AC99AC-3D17-427B-9D74-13D9C05624E3}" type="sibTrans" cxnId="{50CDECA5-3F1C-4E80-83CB-52BD7A08C67A}">
      <dgm:prSet/>
      <dgm:spPr/>
      <dgm:t>
        <a:bodyPr/>
        <a:lstStyle/>
        <a:p>
          <a:endParaRPr lang="en-US"/>
        </a:p>
      </dgm:t>
    </dgm:pt>
    <dgm:pt modelId="{2955E471-D607-4EC3-8D65-CCF11B272F04}">
      <dgm:prSet/>
      <dgm:spPr/>
      <dgm:t>
        <a:bodyPr/>
        <a:lstStyle/>
        <a:p>
          <a:r>
            <a:rPr lang="en-US"/>
            <a:t>Created on or after 1 August 1989</a:t>
          </a:r>
        </a:p>
      </dgm:t>
    </dgm:pt>
    <dgm:pt modelId="{06C6C573-8335-457F-9F40-887418366D86}" type="parTrans" cxnId="{6A36330C-A5EC-4818-8C9C-05794F4587A6}">
      <dgm:prSet/>
      <dgm:spPr/>
      <dgm:t>
        <a:bodyPr/>
        <a:lstStyle/>
        <a:p>
          <a:endParaRPr lang="en-US"/>
        </a:p>
      </dgm:t>
    </dgm:pt>
    <dgm:pt modelId="{41524E7F-CD08-4A7F-8B0E-1F5B33814765}" type="sibTrans" cxnId="{6A36330C-A5EC-4818-8C9C-05794F4587A6}">
      <dgm:prSet/>
      <dgm:spPr/>
      <dgm:t>
        <a:bodyPr/>
        <a:lstStyle/>
        <a:p>
          <a:endParaRPr lang="en-US"/>
        </a:p>
      </dgm:t>
    </dgm:pt>
    <dgm:pt modelId="{5CA3132B-702D-4BFC-B3D4-9A131496708E}" type="pres">
      <dgm:prSet presAssocID="{11C3DD60-327E-4383-A2BD-CE85EEFCAB60}" presName="root" presStyleCnt="0">
        <dgm:presLayoutVars>
          <dgm:chMax/>
          <dgm:chPref/>
          <dgm:animLvl val="lvl"/>
        </dgm:presLayoutVars>
      </dgm:prSet>
      <dgm:spPr/>
    </dgm:pt>
    <dgm:pt modelId="{F31CBCAC-6D9E-42E0-BA70-BC89081795B7}" type="pres">
      <dgm:prSet presAssocID="{11C3DD60-327E-4383-A2BD-CE85EEFCAB60}" presName="divider" presStyleLbl="fgAcc1" presStyleIdx="0" presStyleCnt="1"/>
      <dgm:spPr/>
    </dgm:pt>
    <dgm:pt modelId="{2821C1CD-7337-4602-9D43-D07D715BA2B6}" type="pres">
      <dgm:prSet presAssocID="{11C3DD60-327E-4383-A2BD-CE85EEFCAB60}" presName="nodes" presStyleCnt="0">
        <dgm:presLayoutVars>
          <dgm:chMax/>
          <dgm:chPref/>
          <dgm:animLvl val="lvl"/>
        </dgm:presLayoutVars>
      </dgm:prSet>
      <dgm:spPr/>
    </dgm:pt>
    <dgm:pt modelId="{7D8C512F-D3EE-4827-8661-DEC889C03249}" type="pres">
      <dgm:prSet presAssocID="{DA1729BD-748E-4046-B5B9-C45AB259FE6B}" presName="composite" presStyleCnt="0"/>
      <dgm:spPr/>
    </dgm:pt>
    <dgm:pt modelId="{9A7C5A91-C388-4AED-9AF8-9FCB8472A133}" type="pres">
      <dgm:prSet presAssocID="{DA1729BD-748E-4046-B5B9-C45AB259FE6B}" presName="L1TextContainer" presStyleLbl="alignNode1" presStyleIdx="0" presStyleCnt="3">
        <dgm:presLayoutVars>
          <dgm:chMax val="1"/>
          <dgm:chPref val="1"/>
          <dgm:bulletEnabled val="1"/>
        </dgm:presLayoutVars>
      </dgm:prSet>
      <dgm:spPr/>
    </dgm:pt>
    <dgm:pt modelId="{B6545BB3-9880-4EA4-A968-C05E95754EA4}" type="pres">
      <dgm:prSet presAssocID="{DA1729BD-748E-4046-B5B9-C45AB259FE6B}" presName="L2TextContainerWrapper" presStyleCnt="0">
        <dgm:presLayoutVars>
          <dgm:bulletEnabled val="1"/>
        </dgm:presLayoutVars>
      </dgm:prSet>
      <dgm:spPr/>
    </dgm:pt>
    <dgm:pt modelId="{30707E40-60F4-4804-B7B1-A35893918E93}" type="pres">
      <dgm:prSet presAssocID="{DA1729BD-748E-4046-B5B9-C45AB259FE6B}" presName="L2TextContainer" presStyleLbl="bgAccFollowNode1" presStyleIdx="0" presStyleCnt="3"/>
      <dgm:spPr/>
    </dgm:pt>
    <dgm:pt modelId="{F6C935FB-54D9-4136-A79C-A6AE6DEA8CBD}" type="pres">
      <dgm:prSet presAssocID="{DA1729BD-748E-4046-B5B9-C45AB259FE6B}" presName="FlexibleEmptyPlaceHolder" presStyleCnt="0"/>
      <dgm:spPr/>
    </dgm:pt>
    <dgm:pt modelId="{60E3C289-7391-4085-9565-8C7ADCA7B7B5}" type="pres">
      <dgm:prSet presAssocID="{DA1729BD-748E-4046-B5B9-C45AB259FE6B}" presName="ConnectLine" presStyleLbl="sibTrans1D1" presStyleIdx="0" presStyleCnt="3"/>
      <dgm:spPr/>
    </dgm:pt>
    <dgm:pt modelId="{D6569544-F15D-4B56-99C7-8AC9681952EA}" type="pres">
      <dgm:prSet presAssocID="{DA1729BD-748E-4046-B5B9-C45AB259FE6B}" presName="ConnectorPoint" presStyleLbl="node1" presStyleIdx="0" presStyleCnt="3"/>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9047BA0-AED1-488C-A792-407617EAC68B}" type="pres">
      <dgm:prSet presAssocID="{DA1729BD-748E-4046-B5B9-C45AB259FE6B}" presName="EmptyPlaceHolder" presStyleCnt="0"/>
      <dgm:spPr/>
    </dgm:pt>
    <dgm:pt modelId="{F1A3078F-0852-4BAB-81A5-D581DD18790C}" type="pres">
      <dgm:prSet presAssocID="{E170BB92-66CD-45EF-8E94-314899A16C3F}" presName="spaceBetweenRectangles" presStyleCnt="0"/>
      <dgm:spPr/>
    </dgm:pt>
    <dgm:pt modelId="{00F54B25-6D86-4235-8BBF-C2120AF7FE91}" type="pres">
      <dgm:prSet presAssocID="{ECBA57AD-4ECF-41F3-B650-8D37FE645B27}" presName="composite" presStyleCnt="0"/>
      <dgm:spPr/>
    </dgm:pt>
    <dgm:pt modelId="{C2E590DE-D426-43FD-9DEF-392D73935ED3}" type="pres">
      <dgm:prSet presAssocID="{ECBA57AD-4ECF-41F3-B650-8D37FE645B27}" presName="L1TextContainer" presStyleLbl="alignNode1" presStyleIdx="1" presStyleCnt="3">
        <dgm:presLayoutVars>
          <dgm:chMax val="1"/>
          <dgm:chPref val="1"/>
          <dgm:bulletEnabled val="1"/>
        </dgm:presLayoutVars>
      </dgm:prSet>
      <dgm:spPr/>
    </dgm:pt>
    <dgm:pt modelId="{B2BD0F0F-C579-494B-B0F0-0A772AEF6F75}" type="pres">
      <dgm:prSet presAssocID="{ECBA57AD-4ECF-41F3-B650-8D37FE645B27}" presName="L2TextContainerWrapper" presStyleCnt="0">
        <dgm:presLayoutVars>
          <dgm:bulletEnabled val="1"/>
        </dgm:presLayoutVars>
      </dgm:prSet>
      <dgm:spPr/>
    </dgm:pt>
    <dgm:pt modelId="{A83543C8-B6C2-4712-BC9C-6B1777665037}" type="pres">
      <dgm:prSet presAssocID="{ECBA57AD-4ECF-41F3-B650-8D37FE645B27}" presName="L2TextContainer" presStyleLbl="bgAccFollowNode1" presStyleIdx="1" presStyleCnt="3"/>
      <dgm:spPr/>
    </dgm:pt>
    <dgm:pt modelId="{AAEFB999-48CA-45C4-8DAF-8F90F5E413BE}" type="pres">
      <dgm:prSet presAssocID="{ECBA57AD-4ECF-41F3-B650-8D37FE645B27}" presName="FlexibleEmptyPlaceHolder" presStyleCnt="0"/>
      <dgm:spPr/>
    </dgm:pt>
    <dgm:pt modelId="{F13498A3-BCF9-4750-AB39-73E4661EAA0D}" type="pres">
      <dgm:prSet presAssocID="{ECBA57AD-4ECF-41F3-B650-8D37FE645B27}" presName="ConnectLine" presStyleLbl="sibTrans1D1" presStyleIdx="1" presStyleCnt="3"/>
      <dgm:spPr/>
    </dgm:pt>
    <dgm:pt modelId="{95026885-3ECC-4CEA-A015-F8282F846C70}" type="pres">
      <dgm:prSet presAssocID="{ECBA57AD-4ECF-41F3-B650-8D37FE645B27}" presName="ConnectorPoint" presStyleLbl="node1" presStyleIdx="1" presStyleCnt="3"/>
      <dgm:spPr>
        <a:solidFill>
          <a:schemeClr val="accent5">
            <a:hueOff val="-3379271"/>
            <a:satOff val="-8710"/>
            <a:lumOff val="-5883"/>
            <a:alphaOff val="0"/>
          </a:schemeClr>
        </a:solidFill>
        <a:ln w="6350" cap="flat" cmpd="sng" algn="ctr">
          <a:solidFill>
            <a:schemeClr val="lt1">
              <a:hueOff val="0"/>
              <a:satOff val="0"/>
              <a:lumOff val="0"/>
              <a:alphaOff val="0"/>
            </a:schemeClr>
          </a:solidFill>
          <a:prstDash val="solid"/>
          <a:miter lim="800000"/>
        </a:ln>
        <a:effectLst/>
      </dgm:spPr>
    </dgm:pt>
    <dgm:pt modelId="{8F4C816B-A7EB-411C-90C5-83E1F5443F5A}" type="pres">
      <dgm:prSet presAssocID="{ECBA57AD-4ECF-41F3-B650-8D37FE645B27}" presName="EmptyPlaceHolder" presStyleCnt="0"/>
      <dgm:spPr/>
    </dgm:pt>
    <dgm:pt modelId="{BCC540D8-4E9A-438D-8322-2C38DA9D41A8}" type="pres">
      <dgm:prSet presAssocID="{A0AD4986-CFF6-4D17-A22B-F2603DF830D7}" presName="spaceBetweenRectangles" presStyleCnt="0"/>
      <dgm:spPr/>
    </dgm:pt>
    <dgm:pt modelId="{D3AA1C60-3078-45EC-B07A-E65BDAAFE15F}" type="pres">
      <dgm:prSet presAssocID="{FE055712-AA04-4927-9A05-B412782D13E3}" presName="composite" presStyleCnt="0"/>
      <dgm:spPr/>
    </dgm:pt>
    <dgm:pt modelId="{87954214-FCDF-4802-A132-CE69BD6093BC}" type="pres">
      <dgm:prSet presAssocID="{FE055712-AA04-4927-9A05-B412782D13E3}" presName="L1TextContainer" presStyleLbl="alignNode1" presStyleIdx="2" presStyleCnt="3">
        <dgm:presLayoutVars>
          <dgm:chMax val="1"/>
          <dgm:chPref val="1"/>
          <dgm:bulletEnabled val="1"/>
        </dgm:presLayoutVars>
      </dgm:prSet>
      <dgm:spPr/>
    </dgm:pt>
    <dgm:pt modelId="{6B6576BD-8827-462C-8BFA-4739EE8CAAF5}" type="pres">
      <dgm:prSet presAssocID="{FE055712-AA04-4927-9A05-B412782D13E3}" presName="L2TextContainerWrapper" presStyleCnt="0">
        <dgm:presLayoutVars>
          <dgm:bulletEnabled val="1"/>
        </dgm:presLayoutVars>
      </dgm:prSet>
      <dgm:spPr/>
    </dgm:pt>
    <dgm:pt modelId="{68DA51D1-4E0E-4BC9-99C2-5818FA530C03}" type="pres">
      <dgm:prSet presAssocID="{FE055712-AA04-4927-9A05-B412782D13E3}" presName="L2TextContainer" presStyleLbl="bgAccFollowNode1" presStyleIdx="2" presStyleCnt="3"/>
      <dgm:spPr/>
    </dgm:pt>
    <dgm:pt modelId="{7FFE1DB0-9D85-43F2-B0F5-6510520413E8}" type="pres">
      <dgm:prSet presAssocID="{FE055712-AA04-4927-9A05-B412782D13E3}" presName="FlexibleEmptyPlaceHolder" presStyleCnt="0"/>
      <dgm:spPr/>
    </dgm:pt>
    <dgm:pt modelId="{2A7001C8-6B72-405D-9C3B-8C50DC9DAB9A}" type="pres">
      <dgm:prSet presAssocID="{FE055712-AA04-4927-9A05-B412782D13E3}" presName="ConnectLine" presStyleLbl="sibTrans1D1" presStyleIdx="2" presStyleCnt="3"/>
      <dgm:spPr/>
    </dgm:pt>
    <dgm:pt modelId="{33D7D442-F378-4FFD-98F2-919622DDEE05}" type="pres">
      <dgm:prSet presAssocID="{FE055712-AA04-4927-9A05-B412782D13E3}" presName="ConnectorPoint" presStyleLbl="node1" presStyleIdx="2" presStyleCnt="3"/>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8DC1968F-6D18-46E7-8371-836B6E1BF325}" type="pres">
      <dgm:prSet presAssocID="{FE055712-AA04-4927-9A05-B412782D13E3}" presName="EmptyPlaceHolder" presStyleCnt="0"/>
      <dgm:spPr/>
    </dgm:pt>
  </dgm:ptLst>
  <dgm:cxnLst>
    <dgm:cxn modelId="{6A36330C-A5EC-4818-8C9C-05794F4587A6}" srcId="{FE055712-AA04-4927-9A05-B412782D13E3}" destId="{2955E471-D607-4EC3-8D65-CCF11B272F04}" srcOrd="0" destOrd="0" parTransId="{06C6C573-8335-457F-9F40-887418366D86}" sibTransId="{41524E7F-CD08-4A7F-8B0E-1F5B33814765}"/>
    <dgm:cxn modelId="{A738BE0E-2FDD-41CA-94A1-36F4F38884E5}" type="presOf" srcId="{ECBA57AD-4ECF-41F3-B650-8D37FE645B27}" destId="{C2E590DE-D426-43FD-9DEF-392D73935ED3}" srcOrd="0" destOrd="0" presId="urn:microsoft.com/office/officeart/2017/3/layout/HorizontalLabelsTimeline"/>
    <dgm:cxn modelId="{C5F5061E-DEBC-4C90-872C-206DA6C682BE}" type="presOf" srcId="{FE055712-AA04-4927-9A05-B412782D13E3}" destId="{87954214-FCDF-4802-A132-CE69BD6093BC}" srcOrd="0" destOrd="0" presId="urn:microsoft.com/office/officeart/2017/3/layout/HorizontalLabelsTimeline"/>
    <dgm:cxn modelId="{7B76E528-83A6-4755-8E57-5B56943BB739}" type="presOf" srcId="{11C3DD60-327E-4383-A2BD-CE85EEFCAB60}" destId="{5CA3132B-702D-4BFC-B3D4-9A131496708E}" srcOrd="0" destOrd="0" presId="urn:microsoft.com/office/officeart/2017/3/layout/HorizontalLabelsTimeline"/>
    <dgm:cxn modelId="{2774F628-B65E-4A0C-9BDC-076D97750FCF}" srcId="{DA1729BD-748E-4046-B5B9-C45AB259FE6B}" destId="{34BBB2F1-3B96-4F47-8DFE-6C010DA23350}" srcOrd="0" destOrd="0" parTransId="{8B0AE664-C958-4E3C-B67C-FD30D979E750}" sibTransId="{B48DFE58-9452-4EBD-9770-C82B52AD7EA8}"/>
    <dgm:cxn modelId="{A58B4F47-87B0-491A-B32F-64D02B084351}" type="presOf" srcId="{34BBB2F1-3B96-4F47-8DFE-6C010DA23350}" destId="{30707E40-60F4-4804-B7B1-A35893918E93}" srcOrd="0" destOrd="0" presId="urn:microsoft.com/office/officeart/2017/3/layout/HorizontalLabelsTimeline"/>
    <dgm:cxn modelId="{0DF9A167-B62B-4DB2-83BC-50DDA437D4F2}" type="presOf" srcId="{DA1729BD-748E-4046-B5B9-C45AB259FE6B}" destId="{9A7C5A91-C388-4AED-9AF8-9FCB8472A133}" srcOrd="0" destOrd="0" presId="urn:microsoft.com/office/officeart/2017/3/layout/HorizontalLabelsTimeline"/>
    <dgm:cxn modelId="{45E6108A-C96D-4E62-96AA-6EF842725151}" srcId="{ECBA57AD-4ECF-41F3-B650-8D37FE645B27}" destId="{C37F2E66-6359-410F-8BDC-285C77E3BBE1}" srcOrd="0" destOrd="0" parTransId="{E0A2C074-23F1-441E-BA44-C3FCD2F792E7}" sibTransId="{675F830D-FD0D-407E-8227-7B91743D226C}"/>
    <dgm:cxn modelId="{7A907D99-2E7D-487D-9402-142FCF0C62AC}" type="presOf" srcId="{2955E471-D607-4EC3-8D65-CCF11B272F04}" destId="{68DA51D1-4E0E-4BC9-99C2-5818FA530C03}" srcOrd="0" destOrd="0" presId="urn:microsoft.com/office/officeart/2017/3/layout/HorizontalLabelsTimeline"/>
    <dgm:cxn modelId="{50CDECA5-3F1C-4E80-83CB-52BD7A08C67A}" srcId="{11C3DD60-327E-4383-A2BD-CE85EEFCAB60}" destId="{FE055712-AA04-4927-9A05-B412782D13E3}" srcOrd="2" destOrd="0" parTransId="{D342445B-8AE6-4102-A144-274E255C0F01}" sibTransId="{A4AC99AC-3D17-427B-9D74-13D9C05624E3}"/>
    <dgm:cxn modelId="{AEC03AC2-09BF-4A6E-BD33-35B9FDB2C198}" srcId="{11C3DD60-327E-4383-A2BD-CE85EEFCAB60}" destId="{ECBA57AD-4ECF-41F3-B650-8D37FE645B27}" srcOrd="1" destOrd="0" parTransId="{86596699-EE4F-4917-8412-E7F9CA40227F}" sibTransId="{A0AD4986-CFF6-4D17-A22B-F2603DF830D7}"/>
    <dgm:cxn modelId="{819B95C2-C65C-4504-861F-CA98AAE693BD}" type="presOf" srcId="{C37F2E66-6359-410F-8BDC-285C77E3BBE1}" destId="{A83543C8-B6C2-4712-BC9C-6B1777665037}" srcOrd="0" destOrd="0" presId="urn:microsoft.com/office/officeart/2017/3/layout/HorizontalLabelsTimeline"/>
    <dgm:cxn modelId="{BB514BD6-2DD6-49E2-AF03-4FE88E86B542}" srcId="{11C3DD60-327E-4383-A2BD-CE85EEFCAB60}" destId="{DA1729BD-748E-4046-B5B9-C45AB259FE6B}" srcOrd="0" destOrd="0" parTransId="{78642D42-EB53-4AFD-A01C-3E74A1174B5D}" sibTransId="{E170BB92-66CD-45EF-8E94-314899A16C3F}"/>
    <dgm:cxn modelId="{F5C09D4C-EB6F-4C4B-A1EE-47A03737A821}" type="presParOf" srcId="{5CA3132B-702D-4BFC-B3D4-9A131496708E}" destId="{F31CBCAC-6D9E-42E0-BA70-BC89081795B7}" srcOrd="0" destOrd="0" presId="urn:microsoft.com/office/officeart/2017/3/layout/HorizontalLabelsTimeline"/>
    <dgm:cxn modelId="{0461FD87-2167-47D2-BDCF-8882CB0C763D}" type="presParOf" srcId="{5CA3132B-702D-4BFC-B3D4-9A131496708E}" destId="{2821C1CD-7337-4602-9D43-D07D715BA2B6}" srcOrd="1" destOrd="0" presId="urn:microsoft.com/office/officeart/2017/3/layout/HorizontalLabelsTimeline"/>
    <dgm:cxn modelId="{66FC9572-D2C3-4540-A74A-1BA8969E4A00}" type="presParOf" srcId="{2821C1CD-7337-4602-9D43-D07D715BA2B6}" destId="{7D8C512F-D3EE-4827-8661-DEC889C03249}" srcOrd="0" destOrd="0" presId="urn:microsoft.com/office/officeart/2017/3/layout/HorizontalLabelsTimeline"/>
    <dgm:cxn modelId="{AFBD4084-5906-4ABD-AF6B-7C798F27F93E}" type="presParOf" srcId="{7D8C512F-D3EE-4827-8661-DEC889C03249}" destId="{9A7C5A91-C388-4AED-9AF8-9FCB8472A133}" srcOrd="0" destOrd="0" presId="urn:microsoft.com/office/officeart/2017/3/layout/HorizontalLabelsTimeline"/>
    <dgm:cxn modelId="{15FC61DA-A6D4-4B6A-8D19-878A18AC52F0}" type="presParOf" srcId="{7D8C512F-D3EE-4827-8661-DEC889C03249}" destId="{B6545BB3-9880-4EA4-A968-C05E95754EA4}" srcOrd="1" destOrd="0" presId="urn:microsoft.com/office/officeart/2017/3/layout/HorizontalLabelsTimeline"/>
    <dgm:cxn modelId="{C9C53916-79C4-4910-A888-750833407E42}" type="presParOf" srcId="{B6545BB3-9880-4EA4-A968-C05E95754EA4}" destId="{30707E40-60F4-4804-B7B1-A35893918E93}" srcOrd="0" destOrd="0" presId="urn:microsoft.com/office/officeart/2017/3/layout/HorizontalLabelsTimeline"/>
    <dgm:cxn modelId="{DCC0539A-4BBA-4C89-8034-22C0A0E7235E}" type="presParOf" srcId="{B6545BB3-9880-4EA4-A968-C05E95754EA4}" destId="{F6C935FB-54D9-4136-A79C-A6AE6DEA8CBD}" srcOrd="1" destOrd="0" presId="urn:microsoft.com/office/officeart/2017/3/layout/HorizontalLabelsTimeline"/>
    <dgm:cxn modelId="{7AD4E49E-4F27-498D-8ECC-7079C55B7F79}" type="presParOf" srcId="{7D8C512F-D3EE-4827-8661-DEC889C03249}" destId="{60E3C289-7391-4085-9565-8C7ADCA7B7B5}" srcOrd="2" destOrd="0" presId="urn:microsoft.com/office/officeart/2017/3/layout/HorizontalLabelsTimeline"/>
    <dgm:cxn modelId="{5A833ABC-1421-4F82-9EC1-D5CEDDA27C1A}" type="presParOf" srcId="{7D8C512F-D3EE-4827-8661-DEC889C03249}" destId="{D6569544-F15D-4B56-99C7-8AC9681952EA}" srcOrd="3" destOrd="0" presId="urn:microsoft.com/office/officeart/2017/3/layout/HorizontalLabelsTimeline"/>
    <dgm:cxn modelId="{B09F4A94-8B0F-4484-9981-1E0D4389FC68}" type="presParOf" srcId="{7D8C512F-D3EE-4827-8661-DEC889C03249}" destId="{E9047BA0-AED1-488C-A792-407617EAC68B}" srcOrd="4" destOrd="0" presId="urn:microsoft.com/office/officeart/2017/3/layout/HorizontalLabelsTimeline"/>
    <dgm:cxn modelId="{C677B876-AD26-497F-8DCB-CC3138BE6A48}" type="presParOf" srcId="{2821C1CD-7337-4602-9D43-D07D715BA2B6}" destId="{F1A3078F-0852-4BAB-81A5-D581DD18790C}" srcOrd="1" destOrd="0" presId="urn:microsoft.com/office/officeart/2017/3/layout/HorizontalLabelsTimeline"/>
    <dgm:cxn modelId="{4C63987A-3378-4972-831A-59EBEB598651}" type="presParOf" srcId="{2821C1CD-7337-4602-9D43-D07D715BA2B6}" destId="{00F54B25-6D86-4235-8BBF-C2120AF7FE91}" srcOrd="2" destOrd="0" presId="urn:microsoft.com/office/officeart/2017/3/layout/HorizontalLabelsTimeline"/>
    <dgm:cxn modelId="{5C21CB56-261D-46D0-981E-30C359AF59F0}" type="presParOf" srcId="{00F54B25-6D86-4235-8BBF-C2120AF7FE91}" destId="{C2E590DE-D426-43FD-9DEF-392D73935ED3}" srcOrd="0" destOrd="0" presId="urn:microsoft.com/office/officeart/2017/3/layout/HorizontalLabelsTimeline"/>
    <dgm:cxn modelId="{B9ECD6A3-DA82-4828-B557-1151C55A81B4}" type="presParOf" srcId="{00F54B25-6D86-4235-8BBF-C2120AF7FE91}" destId="{B2BD0F0F-C579-494B-B0F0-0A772AEF6F75}" srcOrd="1" destOrd="0" presId="urn:microsoft.com/office/officeart/2017/3/layout/HorizontalLabelsTimeline"/>
    <dgm:cxn modelId="{92E84BF9-DF70-4509-B8CD-AC805BE8AB03}" type="presParOf" srcId="{B2BD0F0F-C579-494B-B0F0-0A772AEF6F75}" destId="{A83543C8-B6C2-4712-BC9C-6B1777665037}" srcOrd="0" destOrd="0" presId="urn:microsoft.com/office/officeart/2017/3/layout/HorizontalLabelsTimeline"/>
    <dgm:cxn modelId="{F21F593C-9F51-43DD-A8E8-21B9F2428B5B}" type="presParOf" srcId="{B2BD0F0F-C579-494B-B0F0-0A772AEF6F75}" destId="{AAEFB999-48CA-45C4-8DAF-8F90F5E413BE}" srcOrd="1" destOrd="0" presId="urn:microsoft.com/office/officeart/2017/3/layout/HorizontalLabelsTimeline"/>
    <dgm:cxn modelId="{42C46CAA-AA47-4AD9-91B8-093EE017A089}" type="presParOf" srcId="{00F54B25-6D86-4235-8BBF-C2120AF7FE91}" destId="{F13498A3-BCF9-4750-AB39-73E4661EAA0D}" srcOrd="2" destOrd="0" presId="urn:microsoft.com/office/officeart/2017/3/layout/HorizontalLabelsTimeline"/>
    <dgm:cxn modelId="{A72992C5-B598-4EEC-BD49-0AEE743EDEDB}" type="presParOf" srcId="{00F54B25-6D86-4235-8BBF-C2120AF7FE91}" destId="{95026885-3ECC-4CEA-A015-F8282F846C70}" srcOrd="3" destOrd="0" presId="urn:microsoft.com/office/officeart/2017/3/layout/HorizontalLabelsTimeline"/>
    <dgm:cxn modelId="{E62439E0-4A0F-4058-A26D-1A7E4D15849E}" type="presParOf" srcId="{00F54B25-6D86-4235-8BBF-C2120AF7FE91}" destId="{8F4C816B-A7EB-411C-90C5-83E1F5443F5A}" srcOrd="4" destOrd="0" presId="urn:microsoft.com/office/officeart/2017/3/layout/HorizontalLabelsTimeline"/>
    <dgm:cxn modelId="{ABD7FCE5-C476-48E6-941F-991DF2E5D843}" type="presParOf" srcId="{2821C1CD-7337-4602-9D43-D07D715BA2B6}" destId="{BCC540D8-4E9A-438D-8322-2C38DA9D41A8}" srcOrd="3" destOrd="0" presId="urn:microsoft.com/office/officeart/2017/3/layout/HorizontalLabelsTimeline"/>
    <dgm:cxn modelId="{CA9B6C6D-5058-405C-BC5A-624D7AFD26EE}" type="presParOf" srcId="{2821C1CD-7337-4602-9D43-D07D715BA2B6}" destId="{D3AA1C60-3078-45EC-B07A-E65BDAAFE15F}" srcOrd="4" destOrd="0" presId="urn:microsoft.com/office/officeart/2017/3/layout/HorizontalLabelsTimeline"/>
    <dgm:cxn modelId="{0D2DFBAA-9A11-4246-A5F0-7ED0534878EA}" type="presParOf" srcId="{D3AA1C60-3078-45EC-B07A-E65BDAAFE15F}" destId="{87954214-FCDF-4802-A132-CE69BD6093BC}" srcOrd="0" destOrd="0" presId="urn:microsoft.com/office/officeart/2017/3/layout/HorizontalLabelsTimeline"/>
    <dgm:cxn modelId="{37773E3F-8315-40C7-B0AB-C96ABA469F48}" type="presParOf" srcId="{D3AA1C60-3078-45EC-B07A-E65BDAAFE15F}" destId="{6B6576BD-8827-462C-8BFA-4739EE8CAAF5}" srcOrd="1" destOrd="0" presId="urn:microsoft.com/office/officeart/2017/3/layout/HorizontalLabelsTimeline"/>
    <dgm:cxn modelId="{94106DC1-7BEE-4F50-9BAD-74A8C49C283F}" type="presParOf" srcId="{6B6576BD-8827-462C-8BFA-4739EE8CAAF5}" destId="{68DA51D1-4E0E-4BC9-99C2-5818FA530C03}" srcOrd="0" destOrd="0" presId="urn:microsoft.com/office/officeart/2017/3/layout/HorizontalLabelsTimeline"/>
    <dgm:cxn modelId="{190FE019-439E-48C0-BB9D-57E2ECF7C035}" type="presParOf" srcId="{6B6576BD-8827-462C-8BFA-4739EE8CAAF5}" destId="{7FFE1DB0-9D85-43F2-B0F5-6510520413E8}" srcOrd="1" destOrd="0" presId="urn:microsoft.com/office/officeart/2017/3/layout/HorizontalLabelsTimeline"/>
    <dgm:cxn modelId="{F2F99730-7FF3-47D3-B347-3712BB406A5D}" type="presParOf" srcId="{D3AA1C60-3078-45EC-B07A-E65BDAAFE15F}" destId="{2A7001C8-6B72-405D-9C3B-8C50DC9DAB9A}" srcOrd="2" destOrd="0" presId="urn:microsoft.com/office/officeart/2017/3/layout/HorizontalLabelsTimeline"/>
    <dgm:cxn modelId="{9AFBF613-255E-4F0A-991C-AE3A6748C52B}" type="presParOf" srcId="{D3AA1C60-3078-45EC-B07A-E65BDAAFE15F}" destId="{33D7D442-F378-4FFD-98F2-919622DDEE05}" srcOrd="3" destOrd="0" presId="urn:microsoft.com/office/officeart/2017/3/layout/HorizontalLabelsTimeline"/>
    <dgm:cxn modelId="{79455958-E887-4DCF-AA32-431BF496E2AB}" type="presParOf" srcId="{D3AA1C60-3078-45EC-B07A-E65BDAAFE15F}" destId="{8DC1968F-6D18-46E7-8371-836B6E1BF325}"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634B30-E3A0-45B9-ADA2-9B954BA7A7FA}"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2BE01B8D-5407-4FAE-AB42-36623DF032E4}">
      <dgm:prSet/>
      <dgm:spPr/>
      <dgm:t>
        <a:bodyPr/>
        <a:lstStyle/>
        <a:p>
          <a:pPr>
            <a:defRPr b="1"/>
          </a:pPr>
          <a:r>
            <a:rPr lang="en-US"/>
            <a:t>1709</a:t>
          </a:r>
        </a:p>
      </dgm:t>
    </dgm:pt>
    <dgm:pt modelId="{FA479C4C-9487-4EFA-97E5-74093AC3A480}" type="parTrans" cxnId="{299B1CCC-5F4F-4437-81EF-12180239F758}">
      <dgm:prSet/>
      <dgm:spPr/>
      <dgm:t>
        <a:bodyPr/>
        <a:lstStyle/>
        <a:p>
          <a:endParaRPr lang="en-US"/>
        </a:p>
      </dgm:t>
    </dgm:pt>
    <dgm:pt modelId="{42713B34-2144-4EB4-8F64-D9B3642166ED}" type="sibTrans" cxnId="{299B1CCC-5F4F-4437-81EF-12180239F758}">
      <dgm:prSet/>
      <dgm:spPr/>
      <dgm:t>
        <a:bodyPr/>
        <a:lstStyle/>
        <a:p>
          <a:endParaRPr lang="en-US"/>
        </a:p>
      </dgm:t>
    </dgm:pt>
    <dgm:pt modelId="{4AC9B836-5A88-4DB5-8500-F278B1CE509C}">
      <dgm:prSet/>
      <dgm:spPr/>
      <dgm:t>
        <a:bodyPr/>
        <a:lstStyle/>
        <a:p>
          <a:r>
            <a:rPr lang="en-US"/>
            <a:t>Statute of Anne</a:t>
          </a:r>
        </a:p>
      </dgm:t>
    </dgm:pt>
    <dgm:pt modelId="{46E5F273-6777-4A95-8D6D-FA6DB9A698A3}" type="parTrans" cxnId="{B314E149-992B-4DE8-A20B-D77632EE1972}">
      <dgm:prSet/>
      <dgm:spPr/>
      <dgm:t>
        <a:bodyPr/>
        <a:lstStyle/>
        <a:p>
          <a:endParaRPr lang="en-US"/>
        </a:p>
      </dgm:t>
    </dgm:pt>
    <dgm:pt modelId="{48DBA1A5-FD97-403A-82B1-15463DB5A500}" type="sibTrans" cxnId="{B314E149-992B-4DE8-A20B-D77632EE1972}">
      <dgm:prSet/>
      <dgm:spPr/>
      <dgm:t>
        <a:bodyPr/>
        <a:lstStyle/>
        <a:p>
          <a:endParaRPr lang="en-US"/>
        </a:p>
      </dgm:t>
    </dgm:pt>
    <dgm:pt modelId="{E7645822-A524-401C-BB7B-414C04615FC1}">
      <dgm:prSet/>
      <dgm:spPr/>
      <dgm:t>
        <a:bodyPr/>
        <a:lstStyle/>
        <a:p>
          <a:pPr>
            <a:defRPr b="1"/>
          </a:pPr>
          <a:r>
            <a:rPr lang="en-US"/>
            <a:t>1790</a:t>
          </a:r>
        </a:p>
      </dgm:t>
    </dgm:pt>
    <dgm:pt modelId="{91BBEEE2-D1FD-4D55-B435-BB05B22AC163}" type="parTrans" cxnId="{6A3A9283-7A0C-40E9-BC99-6F602F497FA2}">
      <dgm:prSet/>
      <dgm:spPr/>
      <dgm:t>
        <a:bodyPr/>
        <a:lstStyle/>
        <a:p>
          <a:endParaRPr lang="en-US"/>
        </a:p>
      </dgm:t>
    </dgm:pt>
    <dgm:pt modelId="{F3626CF1-2CD5-496F-AF36-20CB921C2530}" type="sibTrans" cxnId="{6A3A9283-7A0C-40E9-BC99-6F602F497FA2}">
      <dgm:prSet/>
      <dgm:spPr/>
      <dgm:t>
        <a:bodyPr/>
        <a:lstStyle/>
        <a:p>
          <a:endParaRPr lang="en-US"/>
        </a:p>
      </dgm:t>
    </dgm:pt>
    <dgm:pt modelId="{8C21FFB1-DC23-4C8F-B811-F4B7007718A9}">
      <dgm:prSet/>
      <dgm:spPr/>
      <dgm:t>
        <a:bodyPr/>
        <a:lstStyle/>
        <a:p>
          <a:r>
            <a:rPr lang="en-US"/>
            <a:t>First American Copyright law</a:t>
          </a:r>
        </a:p>
      </dgm:t>
    </dgm:pt>
    <dgm:pt modelId="{44DBE305-7BD8-4942-A98C-0ECD8BF59EA7}" type="parTrans" cxnId="{0766A15E-408F-40F4-88E9-F5326DC90C6A}">
      <dgm:prSet/>
      <dgm:spPr/>
      <dgm:t>
        <a:bodyPr/>
        <a:lstStyle/>
        <a:p>
          <a:endParaRPr lang="en-US"/>
        </a:p>
      </dgm:t>
    </dgm:pt>
    <dgm:pt modelId="{5057EA31-AF41-44CD-B3E8-1412B5A45FB2}" type="sibTrans" cxnId="{0766A15E-408F-40F4-88E9-F5326DC90C6A}">
      <dgm:prSet/>
      <dgm:spPr/>
      <dgm:t>
        <a:bodyPr/>
        <a:lstStyle/>
        <a:p>
          <a:endParaRPr lang="en-US"/>
        </a:p>
      </dgm:t>
    </dgm:pt>
    <dgm:pt modelId="{5D35533D-2E91-4742-98F2-32840C79681A}">
      <dgm:prSet/>
      <dgm:spPr/>
      <dgm:t>
        <a:bodyPr/>
        <a:lstStyle/>
        <a:p>
          <a:pPr>
            <a:defRPr b="1"/>
          </a:pPr>
          <a:r>
            <a:rPr lang="en-US"/>
            <a:t>1886</a:t>
          </a:r>
        </a:p>
      </dgm:t>
    </dgm:pt>
    <dgm:pt modelId="{0290CC81-D143-4C9B-BC96-1F3F88D1387B}" type="parTrans" cxnId="{73C4C128-931B-463E-ACEF-422675025F39}">
      <dgm:prSet/>
      <dgm:spPr/>
      <dgm:t>
        <a:bodyPr/>
        <a:lstStyle/>
        <a:p>
          <a:endParaRPr lang="en-US"/>
        </a:p>
      </dgm:t>
    </dgm:pt>
    <dgm:pt modelId="{22F857F7-DF8D-42F3-A9F6-34CDF20046B0}" type="sibTrans" cxnId="{73C4C128-931B-463E-ACEF-422675025F39}">
      <dgm:prSet/>
      <dgm:spPr/>
      <dgm:t>
        <a:bodyPr/>
        <a:lstStyle/>
        <a:p>
          <a:endParaRPr lang="en-US"/>
        </a:p>
      </dgm:t>
    </dgm:pt>
    <dgm:pt modelId="{978B2EB1-4BF0-487A-983F-843792B73667}">
      <dgm:prSet/>
      <dgm:spPr/>
      <dgm:t>
        <a:bodyPr/>
        <a:lstStyle/>
        <a:p>
          <a:r>
            <a:rPr lang="en-US"/>
            <a:t>Berne Convention</a:t>
          </a:r>
        </a:p>
      </dgm:t>
    </dgm:pt>
    <dgm:pt modelId="{A40696FE-141F-4FB1-B92D-AB0D4BF69DDE}" type="parTrans" cxnId="{7BD560F3-1A18-4ABF-A8D7-A7DC73D3F1F8}">
      <dgm:prSet/>
      <dgm:spPr/>
      <dgm:t>
        <a:bodyPr/>
        <a:lstStyle/>
        <a:p>
          <a:endParaRPr lang="en-US"/>
        </a:p>
      </dgm:t>
    </dgm:pt>
    <dgm:pt modelId="{9BA1168F-9EC5-45E7-B5B9-BD4B27AD6BF1}" type="sibTrans" cxnId="{7BD560F3-1A18-4ABF-A8D7-A7DC73D3F1F8}">
      <dgm:prSet/>
      <dgm:spPr/>
      <dgm:t>
        <a:bodyPr/>
        <a:lstStyle/>
        <a:p>
          <a:endParaRPr lang="en-US"/>
        </a:p>
      </dgm:t>
    </dgm:pt>
    <dgm:pt modelId="{C9A3784D-3B6A-484A-B544-2A977FA45700}">
      <dgm:prSet/>
      <dgm:spPr/>
      <dgm:t>
        <a:bodyPr/>
        <a:lstStyle/>
        <a:p>
          <a:pPr>
            <a:defRPr b="1"/>
          </a:pPr>
          <a:r>
            <a:rPr lang="en-US"/>
            <a:t>1988</a:t>
          </a:r>
        </a:p>
      </dgm:t>
    </dgm:pt>
    <dgm:pt modelId="{72EB2620-6CCD-4F6C-A5C3-FC183E6A3825}" type="parTrans" cxnId="{AAC29B02-FE6D-4037-9762-C9A86B82F306}">
      <dgm:prSet/>
      <dgm:spPr/>
      <dgm:t>
        <a:bodyPr/>
        <a:lstStyle/>
        <a:p>
          <a:endParaRPr lang="en-US"/>
        </a:p>
      </dgm:t>
    </dgm:pt>
    <dgm:pt modelId="{4EB7B320-50A9-45CC-AC67-89CDBEFA1ABB}" type="sibTrans" cxnId="{AAC29B02-FE6D-4037-9762-C9A86B82F306}">
      <dgm:prSet/>
      <dgm:spPr/>
      <dgm:t>
        <a:bodyPr/>
        <a:lstStyle/>
        <a:p>
          <a:endParaRPr lang="en-US"/>
        </a:p>
      </dgm:t>
    </dgm:pt>
    <dgm:pt modelId="{419A6250-999C-4AD8-B02E-147BF9F71A5E}">
      <dgm:prSet/>
      <dgm:spPr/>
      <dgm:t>
        <a:bodyPr/>
        <a:lstStyle/>
        <a:p>
          <a:r>
            <a:rPr lang="en-US"/>
            <a:t>Copyright Act</a:t>
          </a:r>
        </a:p>
      </dgm:t>
    </dgm:pt>
    <dgm:pt modelId="{E241D72A-8FA9-4CB2-9C80-0EB4EC5D73BF}" type="parTrans" cxnId="{37524E3F-520D-4682-9FCC-516BC02F3B97}">
      <dgm:prSet/>
      <dgm:spPr/>
      <dgm:t>
        <a:bodyPr/>
        <a:lstStyle/>
        <a:p>
          <a:endParaRPr lang="en-US"/>
        </a:p>
      </dgm:t>
    </dgm:pt>
    <dgm:pt modelId="{37C1D528-52C6-4C13-B63F-1085DAF9ABC4}" type="sibTrans" cxnId="{37524E3F-520D-4682-9FCC-516BC02F3B97}">
      <dgm:prSet/>
      <dgm:spPr/>
      <dgm:t>
        <a:bodyPr/>
        <a:lstStyle/>
        <a:p>
          <a:endParaRPr lang="en-US"/>
        </a:p>
      </dgm:t>
    </dgm:pt>
    <dgm:pt modelId="{E2208B5D-D973-422E-AEE5-B699C7846B7F}">
      <dgm:prSet/>
      <dgm:spPr/>
      <dgm:t>
        <a:bodyPr/>
        <a:lstStyle/>
        <a:p>
          <a:pPr>
            <a:defRPr b="1"/>
          </a:pPr>
          <a:r>
            <a:rPr lang="en-US"/>
            <a:t>2019</a:t>
          </a:r>
        </a:p>
      </dgm:t>
    </dgm:pt>
    <dgm:pt modelId="{99E0D484-8FB1-4B35-8D4C-0041750C566D}" type="parTrans" cxnId="{F512D258-069D-4181-8E2D-5FDEF9285CA5}">
      <dgm:prSet/>
      <dgm:spPr/>
      <dgm:t>
        <a:bodyPr/>
        <a:lstStyle/>
        <a:p>
          <a:endParaRPr lang="en-US"/>
        </a:p>
      </dgm:t>
    </dgm:pt>
    <dgm:pt modelId="{2B3AFBF1-4D12-4CA4-A7D4-27C5573CD544}" type="sibTrans" cxnId="{F512D258-069D-4181-8E2D-5FDEF9285CA5}">
      <dgm:prSet/>
      <dgm:spPr/>
      <dgm:t>
        <a:bodyPr/>
        <a:lstStyle/>
        <a:p>
          <a:endParaRPr lang="en-US"/>
        </a:p>
      </dgm:t>
    </dgm:pt>
    <dgm:pt modelId="{674A19EB-E5CA-4AD6-A921-0DE7374BFA40}">
      <dgm:prSet/>
      <dgm:spPr/>
      <dgm:t>
        <a:bodyPr/>
        <a:lstStyle/>
        <a:p>
          <a:r>
            <a:rPr lang="en-US"/>
            <a:t>EU Copyright Directive</a:t>
          </a:r>
        </a:p>
      </dgm:t>
    </dgm:pt>
    <dgm:pt modelId="{CBEA98E8-07C6-4A62-812A-4DBF77831C93}" type="parTrans" cxnId="{BA553C76-3F51-4560-9716-D226C2AA448B}">
      <dgm:prSet/>
      <dgm:spPr/>
      <dgm:t>
        <a:bodyPr/>
        <a:lstStyle/>
        <a:p>
          <a:endParaRPr lang="en-US"/>
        </a:p>
      </dgm:t>
    </dgm:pt>
    <dgm:pt modelId="{C6DABD43-9A6E-45A3-8DE2-F22D1D1464B4}" type="sibTrans" cxnId="{BA553C76-3F51-4560-9716-D226C2AA448B}">
      <dgm:prSet/>
      <dgm:spPr/>
      <dgm:t>
        <a:bodyPr/>
        <a:lstStyle/>
        <a:p>
          <a:endParaRPr lang="en-US"/>
        </a:p>
      </dgm:t>
    </dgm:pt>
    <dgm:pt modelId="{6692DCCA-293A-4797-8F18-E8C440FA08D5}" type="pres">
      <dgm:prSet presAssocID="{84634B30-E3A0-45B9-ADA2-9B954BA7A7FA}" presName="root" presStyleCnt="0">
        <dgm:presLayoutVars>
          <dgm:chMax/>
          <dgm:chPref/>
          <dgm:animLvl val="lvl"/>
        </dgm:presLayoutVars>
      </dgm:prSet>
      <dgm:spPr/>
    </dgm:pt>
    <dgm:pt modelId="{9B3240AC-0D71-4AF3-8B88-FC3B98A73BA0}" type="pres">
      <dgm:prSet presAssocID="{84634B30-E3A0-45B9-ADA2-9B954BA7A7FA}" presName="divider" presStyleLbl="fgAcc1" presStyleIdx="0" presStyleCnt="1"/>
      <dgm:spPr/>
    </dgm:pt>
    <dgm:pt modelId="{CBD86C0C-27B8-4780-A85E-61025B106A66}" type="pres">
      <dgm:prSet presAssocID="{84634B30-E3A0-45B9-ADA2-9B954BA7A7FA}" presName="nodes" presStyleCnt="0">
        <dgm:presLayoutVars>
          <dgm:chMax/>
          <dgm:chPref/>
          <dgm:animLvl val="lvl"/>
        </dgm:presLayoutVars>
      </dgm:prSet>
      <dgm:spPr/>
    </dgm:pt>
    <dgm:pt modelId="{0F5C8579-BB43-4B33-A6C9-5F5A976C2D45}" type="pres">
      <dgm:prSet presAssocID="{2BE01B8D-5407-4FAE-AB42-36623DF032E4}" presName="composite" presStyleCnt="0"/>
      <dgm:spPr/>
    </dgm:pt>
    <dgm:pt modelId="{70774B3C-AB4B-4E71-8923-3A8A256C8D2D}" type="pres">
      <dgm:prSet presAssocID="{2BE01B8D-5407-4FAE-AB42-36623DF032E4}" presName="L1TextContainer" presStyleLbl="alignNode1" presStyleIdx="0" presStyleCnt="5">
        <dgm:presLayoutVars>
          <dgm:chMax val="1"/>
          <dgm:chPref val="1"/>
          <dgm:bulletEnabled val="1"/>
        </dgm:presLayoutVars>
      </dgm:prSet>
      <dgm:spPr/>
    </dgm:pt>
    <dgm:pt modelId="{7DCCEB00-350A-43CF-8CB6-818010AA4910}" type="pres">
      <dgm:prSet presAssocID="{2BE01B8D-5407-4FAE-AB42-36623DF032E4}" presName="L2TextContainerWrapper" presStyleCnt="0">
        <dgm:presLayoutVars>
          <dgm:bulletEnabled val="1"/>
        </dgm:presLayoutVars>
      </dgm:prSet>
      <dgm:spPr/>
    </dgm:pt>
    <dgm:pt modelId="{A28DA81E-15CE-4445-AA2E-22D7F571C635}" type="pres">
      <dgm:prSet presAssocID="{2BE01B8D-5407-4FAE-AB42-36623DF032E4}" presName="L2TextContainer" presStyleLbl="bgAccFollowNode1" presStyleIdx="0" presStyleCnt="5"/>
      <dgm:spPr/>
    </dgm:pt>
    <dgm:pt modelId="{C1B3D0A8-3E87-4A54-B2F9-3DF322FB19D3}" type="pres">
      <dgm:prSet presAssocID="{2BE01B8D-5407-4FAE-AB42-36623DF032E4}" presName="FlexibleEmptyPlaceHolder" presStyleCnt="0"/>
      <dgm:spPr/>
    </dgm:pt>
    <dgm:pt modelId="{9CEB0435-E482-4D99-820D-B6C1C918FE34}" type="pres">
      <dgm:prSet presAssocID="{2BE01B8D-5407-4FAE-AB42-36623DF032E4}" presName="ConnectLine" presStyleLbl="sibTrans1D1" presStyleIdx="0" presStyleCnt="5"/>
      <dgm:spPr/>
    </dgm:pt>
    <dgm:pt modelId="{AC097708-4C42-4265-86B1-0BA1009E0AB0}" type="pres">
      <dgm:prSet presAssocID="{2BE01B8D-5407-4FAE-AB42-36623DF032E4}" presName="ConnectorPoint" presStyleLbl="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92980967-EC1B-4C51-AA49-A183E67E066B}" type="pres">
      <dgm:prSet presAssocID="{2BE01B8D-5407-4FAE-AB42-36623DF032E4}" presName="EmptyPlaceHolder" presStyleCnt="0"/>
      <dgm:spPr/>
    </dgm:pt>
    <dgm:pt modelId="{DA9C610B-3725-44F1-84DD-7E3D04AF2DF6}" type="pres">
      <dgm:prSet presAssocID="{42713B34-2144-4EB4-8F64-D9B3642166ED}" presName="spaceBetweenRectangles" presStyleCnt="0"/>
      <dgm:spPr/>
    </dgm:pt>
    <dgm:pt modelId="{5939F2D9-3A24-485D-BBBC-F150E442962C}" type="pres">
      <dgm:prSet presAssocID="{E7645822-A524-401C-BB7B-414C04615FC1}" presName="composite" presStyleCnt="0"/>
      <dgm:spPr/>
    </dgm:pt>
    <dgm:pt modelId="{8CFBF745-9979-48D6-ACEB-EB5C7F59C741}" type="pres">
      <dgm:prSet presAssocID="{E7645822-A524-401C-BB7B-414C04615FC1}" presName="L1TextContainer" presStyleLbl="alignNode1" presStyleIdx="1" presStyleCnt="5">
        <dgm:presLayoutVars>
          <dgm:chMax val="1"/>
          <dgm:chPref val="1"/>
          <dgm:bulletEnabled val="1"/>
        </dgm:presLayoutVars>
      </dgm:prSet>
      <dgm:spPr/>
    </dgm:pt>
    <dgm:pt modelId="{5ED53474-B0B1-4A11-98F5-9BC6F99170C0}" type="pres">
      <dgm:prSet presAssocID="{E7645822-A524-401C-BB7B-414C04615FC1}" presName="L2TextContainerWrapper" presStyleCnt="0">
        <dgm:presLayoutVars>
          <dgm:bulletEnabled val="1"/>
        </dgm:presLayoutVars>
      </dgm:prSet>
      <dgm:spPr/>
    </dgm:pt>
    <dgm:pt modelId="{6D07FEDC-50E9-43EF-80D3-60BF3436EB15}" type="pres">
      <dgm:prSet presAssocID="{E7645822-A524-401C-BB7B-414C04615FC1}" presName="L2TextContainer" presStyleLbl="bgAccFollowNode1" presStyleIdx="1" presStyleCnt="5"/>
      <dgm:spPr/>
    </dgm:pt>
    <dgm:pt modelId="{94068A5F-FD8F-4160-856B-99D0041C7034}" type="pres">
      <dgm:prSet presAssocID="{E7645822-A524-401C-BB7B-414C04615FC1}" presName="FlexibleEmptyPlaceHolder" presStyleCnt="0"/>
      <dgm:spPr/>
    </dgm:pt>
    <dgm:pt modelId="{6DF4255D-1E26-425D-9350-A78050D274E4}" type="pres">
      <dgm:prSet presAssocID="{E7645822-A524-401C-BB7B-414C04615FC1}" presName="ConnectLine" presStyleLbl="sibTrans1D1" presStyleIdx="1" presStyleCnt="5"/>
      <dgm:spPr/>
    </dgm:pt>
    <dgm:pt modelId="{7F6F4164-4840-4C4E-892E-9FCABBFCAFA1}" type="pres">
      <dgm:prSet presAssocID="{E7645822-A524-401C-BB7B-414C04615FC1}" presName="ConnectorPoint" presStyleLbl="node1" presStyleIdx="1" presStyleCnt="5"/>
      <dgm:spPr>
        <a:solidFill>
          <a:schemeClr val="accent2">
            <a:hueOff val="-330843"/>
            <a:satOff val="373"/>
            <a:lumOff val="882"/>
            <a:alphaOff val="0"/>
          </a:schemeClr>
        </a:solidFill>
        <a:ln w="6350" cap="flat" cmpd="sng" algn="ctr">
          <a:solidFill>
            <a:schemeClr val="lt1">
              <a:hueOff val="0"/>
              <a:satOff val="0"/>
              <a:lumOff val="0"/>
              <a:alphaOff val="0"/>
            </a:schemeClr>
          </a:solidFill>
          <a:prstDash val="solid"/>
        </a:ln>
        <a:effectLst/>
      </dgm:spPr>
    </dgm:pt>
    <dgm:pt modelId="{2D9E11A7-B321-4A9E-85EF-20C8A2F1A5EE}" type="pres">
      <dgm:prSet presAssocID="{E7645822-A524-401C-BB7B-414C04615FC1}" presName="EmptyPlaceHolder" presStyleCnt="0"/>
      <dgm:spPr/>
    </dgm:pt>
    <dgm:pt modelId="{F0B3DC93-7A20-42F0-B085-C7076FE731D7}" type="pres">
      <dgm:prSet presAssocID="{F3626CF1-2CD5-496F-AF36-20CB921C2530}" presName="spaceBetweenRectangles" presStyleCnt="0"/>
      <dgm:spPr/>
    </dgm:pt>
    <dgm:pt modelId="{FA473ECF-B2FF-4581-AF30-D9F9238B1D5E}" type="pres">
      <dgm:prSet presAssocID="{5D35533D-2E91-4742-98F2-32840C79681A}" presName="composite" presStyleCnt="0"/>
      <dgm:spPr/>
    </dgm:pt>
    <dgm:pt modelId="{53D5045C-596A-4E9E-B92E-8BAEDC85CB4C}" type="pres">
      <dgm:prSet presAssocID="{5D35533D-2E91-4742-98F2-32840C79681A}" presName="L1TextContainer" presStyleLbl="alignNode1" presStyleIdx="2" presStyleCnt="5">
        <dgm:presLayoutVars>
          <dgm:chMax val="1"/>
          <dgm:chPref val="1"/>
          <dgm:bulletEnabled val="1"/>
        </dgm:presLayoutVars>
      </dgm:prSet>
      <dgm:spPr/>
    </dgm:pt>
    <dgm:pt modelId="{89ABBFD8-A383-494F-81C2-289406DB893F}" type="pres">
      <dgm:prSet presAssocID="{5D35533D-2E91-4742-98F2-32840C79681A}" presName="L2TextContainerWrapper" presStyleCnt="0">
        <dgm:presLayoutVars>
          <dgm:bulletEnabled val="1"/>
        </dgm:presLayoutVars>
      </dgm:prSet>
      <dgm:spPr/>
    </dgm:pt>
    <dgm:pt modelId="{3231D92A-37E5-4A17-99AF-BC1F3B740C2C}" type="pres">
      <dgm:prSet presAssocID="{5D35533D-2E91-4742-98F2-32840C79681A}" presName="L2TextContainer" presStyleLbl="bgAccFollowNode1" presStyleIdx="2" presStyleCnt="5"/>
      <dgm:spPr/>
    </dgm:pt>
    <dgm:pt modelId="{2F473672-4CB2-4018-A481-6E5E5F875146}" type="pres">
      <dgm:prSet presAssocID="{5D35533D-2E91-4742-98F2-32840C79681A}" presName="FlexibleEmptyPlaceHolder" presStyleCnt="0"/>
      <dgm:spPr/>
    </dgm:pt>
    <dgm:pt modelId="{246D5CD7-9F77-43B2-9F39-3CAE784F1268}" type="pres">
      <dgm:prSet presAssocID="{5D35533D-2E91-4742-98F2-32840C79681A}" presName="ConnectLine" presStyleLbl="sibTrans1D1" presStyleIdx="2" presStyleCnt="5"/>
      <dgm:spPr/>
    </dgm:pt>
    <dgm:pt modelId="{6D326D0E-2EF4-4410-AF4E-43E050B3F25A}" type="pres">
      <dgm:prSet presAssocID="{5D35533D-2E91-4742-98F2-32840C79681A}" presName="ConnectorPoint" presStyleLbl="node1" presStyleIdx="2" presStyleCnt="5"/>
      <dgm:spPr>
        <a:solidFill>
          <a:schemeClr val="accent2">
            <a:hueOff val="-661686"/>
            <a:satOff val="746"/>
            <a:lumOff val="1765"/>
            <a:alphaOff val="0"/>
          </a:schemeClr>
        </a:solidFill>
        <a:ln w="6350" cap="flat" cmpd="sng" algn="ctr">
          <a:solidFill>
            <a:schemeClr val="lt1">
              <a:hueOff val="0"/>
              <a:satOff val="0"/>
              <a:lumOff val="0"/>
              <a:alphaOff val="0"/>
            </a:schemeClr>
          </a:solidFill>
          <a:prstDash val="solid"/>
        </a:ln>
        <a:effectLst/>
      </dgm:spPr>
    </dgm:pt>
    <dgm:pt modelId="{30C2E54B-2E46-43D4-A404-A8407CEE68BC}" type="pres">
      <dgm:prSet presAssocID="{5D35533D-2E91-4742-98F2-32840C79681A}" presName="EmptyPlaceHolder" presStyleCnt="0"/>
      <dgm:spPr/>
    </dgm:pt>
    <dgm:pt modelId="{513E17AE-9B07-4868-ABFE-439F52C77A5F}" type="pres">
      <dgm:prSet presAssocID="{22F857F7-DF8D-42F3-A9F6-34CDF20046B0}" presName="spaceBetweenRectangles" presStyleCnt="0"/>
      <dgm:spPr/>
    </dgm:pt>
    <dgm:pt modelId="{1CF298D7-F914-474A-A988-AE6588B28E55}" type="pres">
      <dgm:prSet presAssocID="{C9A3784D-3B6A-484A-B544-2A977FA45700}" presName="composite" presStyleCnt="0"/>
      <dgm:spPr/>
    </dgm:pt>
    <dgm:pt modelId="{D758D47F-1602-4ADC-A618-92167A7E1A06}" type="pres">
      <dgm:prSet presAssocID="{C9A3784D-3B6A-484A-B544-2A977FA45700}" presName="L1TextContainer" presStyleLbl="alignNode1" presStyleIdx="3" presStyleCnt="5">
        <dgm:presLayoutVars>
          <dgm:chMax val="1"/>
          <dgm:chPref val="1"/>
          <dgm:bulletEnabled val="1"/>
        </dgm:presLayoutVars>
      </dgm:prSet>
      <dgm:spPr/>
    </dgm:pt>
    <dgm:pt modelId="{3F1DDD9B-6B09-40CE-BC77-D135ED21A717}" type="pres">
      <dgm:prSet presAssocID="{C9A3784D-3B6A-484A-B544-2A977FA45700}" presName="L2TextContainerWrapper" presStyleCnt="0">
        <dgm:presLayoutVars>
          <dgm:bulletEnabled val="1"/>
        </dgm:presLayoutVars>
      </dgm:prSet>
      <dgm:spPr/>
    </dgm:pt>
    <dgm:pt modelId="{D55B595A-2B82-4A24-B734-BB15D6DEFCF4}" type="pres">
      <dgm:prSet presAssocID="{C9A3784D-3B6A-484A-B544-2A977FA45700}" presName="L2TextContainer" presStyleLbl="bgAccFollowNode1" presStyleIdx="3" presStyleCnt="5"/>
      <dgm:spPr/>
    </dgm:pt>
    <dgm:pt modelId="{A5F73E99-90C9-4822-9614-BDAB51074F19}" type="pres">
      <dgm:prSet presAssocID="{C9A3784D-3B6A-484A-B544-2A977FA45700}" presName="FlexibleEmptyPlaceHolder" presStyleCnt="0"/>
      <dgm:spPr/>
    </dgm:pt>
    <dgm:pt modelId="{1EB29D3B-7BF6-4462-B87D-8B9AFF712E2B}" type="pres">
      <dgm:prSet presAssocID="{C9A3784D-3B6A-484A-B544-2A977FA45700}" presName="ConnectLine" presStyleLbl="sibTrans1D1" presStyleIdx="3" presStyleCnt="5"/>
      <dgm:spPr/>
    </dgm:pt>
    <dgm:pt modelId="{2808C5C0-43C0-45B1-82CE-6D28E6B766E7}" type="pres">
      <dgm:prSet presAssocID="{C9A3784D-3B6A-484A-B544-2A977FA45700}" presName="ConnectorPoint" presStyleLbl="node1" presStyleIdx="3" presStyleCnt="5"/>
      <dgm:spPr>
        <a:solidFill>
          <a:schemeClr val="accent2">
            <a:hueOff val="-992530"/>
            <a:satOff val="1119"/>
            <a:lumOff val="2647"/>
            <a:alphaOff val="0"/>
          </a:schemeClr>
        </a:solidFill>
        <a:ln w="6350" cap="flat" cmpd="sng" algn="ctr">
          <a:solidFill>
            <a:schemeClr val="lt1">
              <a:hueOff val="0"/>
              <a:satOff val="0"/>
              <a:lumOff val="0"/>
              <a:alphaOff val="0"/>
            </a:schemeClr>
          </a:solidFill>
          <a:prstDash val="solid"/>
        </a:ln>
        <a:effectLst/>
      </dgm:spPr>
    </dgm:pt>
    <dgm:pt modelId="{99F84DE2-33E5-41DC-A22B-7CC379A08AC0}" type="pres">
      <dgm:prSet presAssocID="{C9A3784D-3B6A-484A-B544-2A977FA45700}" presName="EmptyPlaceHolder" presStyleCnt="0"/>
      <dgm:spPr/>
    </dgm:pt>
    <dgm:pt modelId="{B6BF20ED-2AD5-4419-9539-89A6920B9DB7}" type="pres">
      <dgm:prSet presAssocID="{4EB7B320-50A9-45CC-AC67-89CDBEFA1ABB}" presName="spaceBetweenRectangles" presStyleCnt="0"/>
      <dgm:spPr/>
    </dgm:pt>
    <dgm:pt modelId="{72994FC3-B779-4E64-AB08-98BF2E3E6675}" type="pres">
      <dgm:prSet presAssocID="{E2208B5D-D973-422E-AEE5-B699C7846B7F}" presName="composite" presStyleCnt="0"/>
      <dgm:spPr/>
    </dgm:pt>
    <dgm:pt modelId="{243C9557-3945-4E2B-8142-482BF2293BCB}" type="pres">
      <dgm:prSet presAssocID="{E2208B5D-D973-422E-AEE5-B699C7846B7F}" presName="L1TextContainer" presStyleLbl="alignNode1" presStyleIdx="4" presStyleCnt="5">
        <dgm:presLayoutVars>
          <dgm:chMax val="1"/>
          <dgm:chPref val="1"/>
          <dgm:bulletEnabled val="1"/>
        </dgm:presLayoutVars>
      </dgm:prSet>
      <dgm:spPr/>
    </dgm:pt>
    <dgm:pt modelId="{ED1AE553-29BA-4F90-99E8-FC67B170E424}" type="pres">
      <dgm:prSet presAssocID="{E2208B5D-D973-422E-AEE5-B699C7846B7F}" presName="L2TextContainerWrapper" presStyleCnt="0">
        <dgm:presLayoutVars>
          <dgm:bulletEnabled val="1"/>
        </dgm:presLayoutVars>
      </dgm:prSet>
      <dgm:spPr/>
    </dgm:pt>
    <dgm:pt modelId="{61F50116-0554-4D3A-8B7C-836A9BB96322}" type="pres">
      <dgm:prSet presAssocID="{E2208B5D-D973-422E-AEE5-B699C7846B7F}" presName="L2TextContainer" presStyleLbl="bgAccFollowNode1" presStyleIdx="4" presStyleCnt="5"/>
      <dgm:spPr/>
    </dgm:pt>
    <dgm:pt modelId="{9E065150-167A-4725-9506-712FB7E46BF3}" type="pres">
      <dgm:prSet presAssocID="{E2208B5D-D973-422E-AEE5-B699C7846B7F}" presName="FlexibleEmptyPlaceHolder" presStyleCnt="0"/>
      <dgm:spPr/>
    </dgm:pt>
    <dgm:pt modelId="{08BF337A-35D1-41E1-B9AA-A26FAE173153}" type="pres">
      <dgm:prSet presAssocID="{E2208B5D-D973-422E-AEE5-B699C7846B7F}" presName="ConnectLine" presStyleLbl="sibTrans1D1" presStyleIdx="4" presStyleCnt="5"/>
      <dgm:spPr/>
    </dgm:pt>
    <dgm:pt modelId="{455F37FF-6FF3-422A-89BB-DE21389C8920}" type="pres">
      <dgm:prSet presAssocID="{E2208B5D-D973-422E-AEE5-B699C7846B7F}" presName="ConnectorPoint" presStyleLbl="node1" presStyleIdx="4" presStyleCnt="5"/>
      <dgm:spPr>
        <a:solidFill>
          <a:schemeClr val="accent2">
            <a:hueOff val="-1323373"/>
            <a:satOff val="1492"/>
            <a:lumOff val="3530"/>
            <a:alphaOff val="0"/>
          </a:schemeClr>
        </a:solidFill>
        <a:ln w="6350" cap="flat" cmpd="sng" algn="ctr">
          <a:solidFill>
            <a:schemeClr val="lt1">
              <a:hueOff val="0"/>
              <a:satOff val="0"/>
              <a:lumOff val="0"/>
              <a:alphaOff val="0"/>
            </a:schemeClr>
          </a:solidFill>
          <a:prstDash val="solid"/>
        </a:ln>
        <a:effectLst/>
      </dgm:spPr>
    </dgm:pt>
    <dgm:pt modelId="{0B2A1730-8947-46D0-9F0E-2C42D68325F2}" type="pres">
      <dgm:prSet presAssocID="{E2208B5D-D973-422E-AEE5-B699C7846B7F}" presName="EmptyPlaceHolder" presStyleCnt="0"/>
      <dgm:spPr/>
    </dgm:pt>
  </dgm:ptLst>
  <dgm:cxnLst>
    <dgm:cxn modelId="{AAC29B02-FE6D-4037-9762-C9A86B82F306}" srcId="{84634B30-E3A0-45B9-ADA2-9B954BA7A7FA}" destId="{C9A3784D-3B6A-484A-B544-2A977FA45700}" srcOrd="3" destOrd="0" parTransId="{72EB2620-6CCD-4F6C-A5C3-FC183E6A3825}" sibTransId="{4EB7B320-50A9-45CC-AC67-89CDBEFA1ABB}"/>
    <dgm:cxn modelId="{47A4C11A-424F-49CC-AF77-53AEA1435F8D}" type="presOf" srcId="{C9A3784D-3B6A-484A-B544-2A977FA45700}" destId="{D758D47F-1602-4ADC-A618-92167A7E1A06}" srcOrd="0" destOrd="0" presId="urn:microsoft.com/office/officeart/2017/3/layout/HorizontalLabelsTimeline"/>
    <dgm:cxn modelId="{73C4C128-931B-463E-ACEF-422675025F39}" srcId="{84634B30-E3A0-45B9-ADA2-9B954BA7A7FA}" destId="{5D35533D-2E91-4742-98F2-32840C79681A}" srcOrd="2" destOrd="0" parTransId="{0290CC81-D143-4C9B-BC96-1F3F88D1387B}" sibTransId="{22F857F7-DF8D-42F3-A9F6-34CDF20046B0}"/>
    <dgm:cxn modelId="{37524E3F-520D-4682-9FCC-516BC02F3B97}" srcId="{C9A3784D-3B6A-484A-B544-2A977FA45700}" destId="{419A6250-999C-4AD8-B02E-147BF9F71A5E}" srcOrd="0" destOrd="0" parTransId="{E241D72A-8FA9-4CB2-9C80-0EB4EC5D73BF}" sibTransId="{37C1D528-52C6-4C13-B63F-1085DAF9ABC4}"/>
    <dgm:cxn modelId="{0766A15E-408F-40F4-88E9-F5326DC90C6A}" srcId="{E7645822-A524-401C-BB7B-414C04615FC1}" destId="{8C21FFB1-DC23-4C8F-B811-F4B7007718A9}" srcOrd="0" destOrd="0" parTransId="{44DBE305-7BD8-4942-A98C-0ECD8BF59EA7}" sibTransId="{5057EA31-AF41-44CD-B3E8-1412B5A45FB2}"/>
    <dgm:cxn modelId="{B314E149-992B-4DE8-A20B-D77632EE1972}" srcId="{2BE01B8D-5407-4FAE-AB42-36623DF032E4}" destId="{4AC9B836-5A88-4DB5-8500-F278B1CE509C}" srcOrd="0" destOrd="0" parTransId="{46E5F273-6777-4A95-8D6D-FA6DB9A698A3}" sibTransId="{48DBA1A5-FD97-403A-82B1-15463DB5A500}"/>
    <dgm:cxn modelId="{B358C04C-B5F4-4903-AFB0-8AD47ECB3572}" type="presOf" srcId="{4AC9B836-5A88-4DB5-8500-F278B1CE509C}" destId="{A28DA81E-15CE-4445-AA2E-22D7F571C635}" srcOrd="0" destOrd="0" presId="urn:microsoft.com/office/officeart/2017/3/layout/HorizontalLabelsTimeline"/>
    <dgm:cxn modelId="{D655EC6C-B406-4CEF-9ED6-902ADF4DDB47}" type="presOf" srcId="{84634B30-E3A0-45B9-ADA2-9B954BA7A7FA}" destId="{6692DCCA-293A-4797-8F18-E8C440FA08D5}" srcOrd="0" destOrd="0" presId="urn:microsoft.com/office/officeart/2017/3/layout/HorizontalLabelsTimeline"/>
    <dgm:cxn modelId="{BA553C76-3F51-4560-9716-D226C2AA448B}" srcId="{E2208B5D-D973-422E-AEE5-B699C7846B7F}" destId="{674A19EB-E5CA-4AD6-A921-0DE7374BFA40}" srcOrd="0" destOrd="0" parTransId="{CBEA98E8-07C6-4A62-812A-4DBF77831C93}" sibTransId="{C6DABD43-9A6E-45A3-8DE2-F22D1D1464B4}"/>
    <dgm:cxn modelId="{F512D258-069D-4181-8E2D-5FDEF9285CA5}" srcId="{84634B30-E3A0-45B9-ADA2-9B954BA7A7FA}" destId="{E2208B5D-D973-422E-AEE5-B699C7846B7F}" srcOrd="4" destOrd="0" parTransId="{99E0D484-8FB1-4B35-8D4C-0041750C566D}" sibTransId="{2B3AFBF1-4D12-4CA4-A7D4-27C5573CD544}"/>
    <dgm:cxn modelId="{C59E017E-C0A5-4D4B-B360-3B7EDEF23417}" type="presOf" srcId="{E7645822-A524-401C-BB7B-414C04615FC1}" destId="{8CFBF745-9979-48D6-ACEB-EB5C7F59C741}" srcOrd="0" destOrd="0" presId="urn:microsoft.com/office/officeart/2017/3/layout/HorizontalLabelsTimeline"/>
    <dgm:cxn modelId="{6A3A9283-7A0C-40E9-BC99-6F602F497FA2}" srcId="{84634B30-E3A0-45B9-ADA2-9B954BA7A7FA}" destId="{E7645822-A524-401C-BB7B-414C04615FC1}" srcOrd="1" destOrd="0" parTransId="{91BBEEE2-D1FD-4D55-B435-BB05B22AC163}" sibTransId="{F3626CF1-2CD5-496F-AF36-20CB921C2530}"/>
    <dgm:cxn modelId="{5060149B-898B-47A1-8CB7-2EDC95D09EC3}" type="presOf" srcId="{674A19EB-E5CA-4AD6-A921-0DE7374BFA40}" destId="{61F50116-0554-4D3A-8B7C-836A9BB96322}" srcOrd="0" destOrd="0" presId="urn:microsoft.com/office/officeart/2017/3/layout/HorizontalLabelsTimeline"/>
    <dgm:cxn modelId="{62610EB8-7964-4751-AA65-9A6B7457F0A7}" type="presOf" srcId="{8C21FFB1-DC23-4C8F-B811-F4B7007718A9}" destId="{6D07FEDC-50E9-43EF-80D3-60BF3436EB15}" srcOrd="0" destOrd="0" presId="urn:microsoft.com/office/officeart/2017/3/layout/HorizontalLabelsTimeline"/>
    <dgm:cxn modelId="{299B1CCC-5F4F-4437-81EF-12180239F758}" srcId="{84634B30-E3A0-45B9-ADA2-9B954BA7A7FA}" destId="{2BE01B8D-5407-4FAE-AB42-36623DF032E4}" srcOrd="0" destOrd="0" parTransId="{FA479C4C-9487-4EFA-97E5-74093AC3A480}" sibTransId="{42713B34-2144-4EB4-8F64-D9B3642166ED}"/>
    <dgm:cxn modelId="{F45241D4-ABBB-4FDF-8543-222740CD866C}" type="presOf" srcId="{5D35533D-2E91-4742-98F2-32840C79681A}" destId="{53D5045C-596A-4E9E-B92E-8BAEDC85CB4C}" srcOrd="0" destOrd="0" presId="urn:microsoft.com/office/officeart/2017/3/layout/HorizontalLabelsTimeline"/>
    <dgm:cxn modelId="{6470BFDA-5F19-48C8-859E-4870A3450389}" type="presOf" srcId="{419A6250-999C-4AD8-B02E-147BF9F71A5E}" destId="{D55B595A-2B82-4A24-B734-BB15D6DEFCF4}" srcOrd="0" destOrd="0" presId="urn:microsoft.com/office/officeart/2017/3/layout/HorizontalLabelsTimeline"/>
    <dgm:cxn modelId="{B1292BE5-15D7-4CE1-88C0-1162D1ECF2FC}" type="presOf" srcId="{2BE01B8D-5407-4FAE-AB42-36623DF032E4}" destId="{70774B3C-AB4B-4E71-8923-3A8A256C8D2D}" srcOrd="0" destOrd="0" presId="urn:microsoft.com/office/officeart/2017/3/layout/HorizontalLabelsTimeline"/>
    <dgm:cxn modelId="{6D6E50ED-F9BB-45BE-B681-C148CB73E1D2}" type="presOf" srcId="{978B2EB1-4BF0-487A-983F-843792B73667}" destId="{3231D92A-37E5-4A17-99AF-BC1F3B740C2C}" srcOrd="0" destOrd="0" presId="urn:microsoft.com/office/officeart/2017/3/layout/HorizontalLabelsTimeline"/>
    <dgm:cxn modelId="{7BD560F3-1A18-4ABF-A8D7-A7DC73D3F1F8}" srcId="{5D35533D-2E91-4742-98F2-32840C79681A}" destId="{978B2EB1-4BF0-487A-983F-843792B73667}" srcOrd="0" destOrd="0" parTransId="{A40696FE-141F-4FB1-B92D-AB0D4BF69DDE}" sibTransId="{9BA1168F-9EC5-45E7-B5B9-BD4B27AD6BF1}"/>
    <dgm:cxn modelId="{5785FBFE-776E-42A2-9948-6A984ACE08EB}" type="presOf" srcId="{E2208B5D-D973-422E-AEE5-B699C7846B7F}" destId="{243C9557-3945-4E2B-8142-482BF2293BCB}" srcOrd="0" destOrd="0" presId="urn:microsoft.com/office/officeart/2017/3/layout/HorizontalLabelsTimeline"/>
    <dgm:cxn modelId="{7CBC8630-F913-46D6-AD64-9008489E837A}" type="presParOf" srcId="{6692DCCA-293A-4797-8F18-E8C440FA08D5}" destId="{9B3240AC-0D71-4AF3-8B88-FC3B98A73BA0}" srcOrd="0" destOrd="0" presId="urn:microsoft.com/office/officeart/2017/3/layout/HorizontalLabelsTimeline"/>
    <dgm:cxn modelId="{93936301-DB0F-4C21-8BE6-73378C5B4103}" type="presParOf" srcId="{6692DCCA-293A-4797-8F18-E8C440FA08D5}" destId="{CBD86C0C-27B8-4780-A85E-61025B106A66}" srcOrd="1" destOrd="0" presId="urn:microsoft.com/office/officeart/2017/3/layout/HorizontalLabelsTimeline"/>
    <dgm:cxn modelId="{0395DC23-DEE6-4873-A44D-14D19504E691}" type="presParOf" srcId="{CBD86C0C-27B8-4780-A85E-61025B106A66}" destId="{0F5C8579-BB43-4B33-A6C9-5F5A976C2D45}" srcOrd="0" destOrd="0" presId="urn:microsoft.com/office/officeart/2017/3/layout/HorizontalLabelsTimeline"/>
    <dgm:cxn modelId="{F79CC95C-C33C-4256-93DA-A585D7194F07}" type="presParOf" srcId="{0F5C8579-BB43-4B33-A6C9-5F5A976C2D45}" destId="{70774B3C-AB4B-4E71-8923-3A8A256C8D2D}" srcOrd="0" destOrd="0" presId="urn:microsoft.com/office/officeart/2017/3/layout/HorizontalLabelsTimeline"/>
    <dgm:cxn modelId="{54F466CE-9500-43AF-BE82-AF01898E6EF0}" type="presParOf" srcId="{0F5C8579-BB43-4B33-A6C9-5F5A976C2D45}" destId="{7DCCEB00-350A-43CF-8CB6-818010AA4910}" srcOrd="1" destOrd="0" presId="urn:microsoft.com/office/officeart/2017/3/layout/HorizontalLabelsTimeline"/>
    <dgm:cxn modelId="{60ED4965-9732-47AB-89C1-226FE30CBCC1}" type="presParOf" srcId="{7DCCEB00-350A-43CF-8CB6-818010AA4910}" destId="{A28DA81E-15CE-4445-AA2E-22D7F571C635}" srcOrd="0" destOrd="0" presId="urn:microsoft.com/office/officeart/2017/3/layout/HorizontalLabelsTimeline"/>
    <dgm:cxn modelId="{83C61D27-162D-4176-A841-48F891462981}" type="presParOf" srcId="{7DCCEB00-350A-43CF-8CB6-818010AA4910}" destId="{C1B3D0A8-3E87-4A54-B2F9-3DF322FB19D3}" srcOrd="1" destOrd="0" presId="urn:microsoft.com/office/officeart/2017/3/layout/HorizontalLabelsTimeline"/>
    <dgm:cxn modelId="{87A2FEE9-5846-44F2-97A8-351B0FD7EEA0}" type="presParOf" srcId="{0F5C8579-BB43-4B33-A6C9-5F5A976C2D45}" destId="{9CEB0435-E482-4D99-820D-B6C1C918FE34}" srcOrd="2" destOrd="0" presId="urn:microsoft.com/office/officeart/2017/3/layout/HorizontalLabelsTimeline"/>
    <dgm:cxn modelId="{D3AC5C4E-01C3-4DEB-8AA3-D1B8A67EEE43}" type="presParOf" srcId="{0F5C8579-BB43-4B33-A6C9-5F5A976C2D45}" destId="{AC097708-4C42-4265-86B1-0BA1009E0AB0}" srcOrd="3" destOrd="0" presId="urn:microsoft.com/office/officeart/2017/3/layout/HorizontalLabelsTimeline"/>
    <dgm:cxn modelId="{927AB3F4-99C2-4B92-AA85-A85F1962D170}" type="presParOf" srcId="{0F5C8579-BB43-4B33-A6C9-5F5A976C2D45}" destId="{92980967-EC1B-4C51-AA49-A183E67E066B}" srcOrd="4" destOrd="0" presId="urn:microsoft.com/office/officeart/2017/3/layout/HorizontalLabelsTimeline"/>
    <dgm:cxn modelId="{3D88F093-6C6B-45FD-A0F6-C07873064CCD}" type="presParOf" srcId="{CBD86C0C-27B8-4780-A85E-61025B106A66}" destId="{DA9C610B-3725-44F1-84DD-7E3D04AF2DF6}" srcOrd="1" destOrd="0" presId="urn:microsoft.com/office/officeart/2017/3/layout/HorizontalLabelsTimeline"/>
    <dgm:cxn modelId="{46914516-4086-4E68-B24D-2330352B5567}" type="presParOf" srcId="{CBD86C0C-27B8-4780-A85E-61025B106A66}" destId="{5939F2D9-3A24-485D-BBBC-F150E442962C}" srcOrd="2" destOrd="0" presId="urn:microsoft.com/office/officeart/2017/3/layout/HorizontalLabelsTimeline"/>
    <dgm:cxn modelId="{126D3CE7-7813-450E-972A-1D72731CA820}" type="presParOf" srcId="{5939F2D9-3A24-485D-BBBC-F150E442962C}" destId="{8CFBF745-9979-48D6-ACEB-EB5C7F59C741}" srcOrd="0" destOrd="0" presId="urn:microsoft.com/office/officeart/2017/3/layout/HorizontalLabelsTimeline"/>
    <dgm:cxn modelId="{CC3E24BB-907A-435A-AD0E-C90D03F943F6}" type="presParOf" srcId="{5939F2D9-3A24-485D-BBBC-F150E442962C}" destId="{5ED53474-B0B1-4A11-98F5-9BC6F99170C0}" srcOrd="1" destOrd="0" presId="urn:microsoft.com/office/officeart/2017/3/layout/HorizontalLabelsTimeline"/>
    <dgm:cxn modelId="{448F7C64-CA5E-4179-8E8B-22C9609B6A47}" type="presParOf" srcId="{5ED53474-B0B1-4A11-98F5-9BC6F99170C0}" destId="{6D07FEDC-50E9-43EF-80D3-60BF3436EB15}" srcOrd="0" destOrd="0" presId="urn:microsoft.com/office/officeart/2017/3/layout/HorizontalLabelsTimeline"/>
    <dgm:cxn modelId="{DB72EBE2-D361-43FE-9378-AF304F45A2BD}" type="presParOf" srcId="{5ED53474-B0B1-4A11-98F5-9BC6F99170C0}" destId="{94068A5F-FD8F-4160-856B-99D0041C7034}" srcOrd="1" destOrd="0" presId="urn:microsoft.com/office/officeart/2017/3/layout/HorizontalLabelsTimeline"/>
    <dgm:cxn modelId="{461BFF5D-6549-4956-B896-2026B6B75AA6}" type="presParOf" srcId="{5939F2D9-3A24-485D-BBBC-F150E442962C}" destId="{6DF4255D-1E26-425D-9350-A78050D274E4}" srcOrd="2" destOrd="0" presId="urn:microsoft.com/office/officeart/2017/3/layout/HorizontalLabelsTimeline"/>
    <dgm:cxn modelId="{028A6965-5761-4015-A0EC-F2FFA927C6A9}" type="presParOf" srcId="{5939F2D9-3A24-485D-BBBC-F150E442962C}" destId="{7F6F4164-4840-4C4E-892E-9FCABBFCAFA1}" srcOrd="3" destOrd="0" presId="urn:microsoft.com/office/officeart/2017/3/layout/HorizontalLabelsTimeline"/>
    <dgm:cxn modelId="{004226F1-CA8D-475D-B4E9-3E928A69BD93}" type="presParOf" srcId="{5939F2D9-3A24-485D-BBBC-F150E442962C}" destId="{2D9E11A7-B321-4A9E-85EF-20C8A2F1A5EE}" srcOrd="4" destOrd="0" presId="urn:microsoft.com/office/officeart/2017/3/layout/HorizontalLabelsTimeline"/>
    <dgm:cxn modelId="{50DE74D4-CF29-46D3-94C4-9949F773274A}" type="presParOf" srcId="{CBD86C0C-27B8-4780-A85E-61025B106A66}" destId="{F0B3DC93-7A20-42F0-B085-C7076FE731D7}" srcOrd="3" destOrd="0" presId="urn:microsoft.com/office/officeart/2017/3/layout/HorizontalLabelsTimeline"/>
    <dgm:cxn modelId="{CFF783E6-3A44-44DF-AD92-7E76D7984DAA}" type="presParOf" srcId="{CBD86C0C-27B8-4780-A85E-61025B106A66}" destId="{FA473ECF-B2FF-4581-AF30-D9F9238B1D5E}" srcOrd="4" destOrd="0" presId="urn:microsoft.com/office/officeart/2017/3/layout/HorizontalLabelsTimeline"/>
    <dgm:cxn modelId="{3CBA392D-DECB-4C3B-AD5C-544E0CDF39C9}" type="presParOf" srcId="{FA473ECF-B2FF-4581-AF30-D9F9238B1D5E}" destId="{53D5045C-596A-4E9E-B92E-8BAEDC85CB4C}" srcOrd="0" destOrd="0" presId="urn:microsoft.com/office/officeart/2017/3/layout/HorizontalLabelsTimeline"/>
    <dgm:cxn modelId="{35E2003F-7103-4D56-B4FC-1DD5DAC83956}" type="presParOf" srcId="{FA473ECF-B2FF-4581-AF30-D9F9238B1D5E}" destId="{89ABBFD8-A383-494F-81C2-289406DB893F}" srcOrd="1" destOrd="0" presId="urn:microsoft.com/office/officeart/2017/3/layout/HorizontalLabelsTimeline"/>
    <dgm:cxn modelId="{933EF6B9-0D65-4AB4-ACDA-DCE818B7BB75}" type="presParOf" srcId="{89ABBFD8-A383-494F-81C2-289406DB893F}" destId="{3231D92A-37E5-4A17-99AF-BC1F3B740C2C}" srcOrd="0" destOrd="0" presId="urn:microsoft.com/office/officeart/2017/3/layout/HorizontalLabelsTimeline"/>
    <dgm:cxn modelId="{FA35F4B0-6A7A-4276-9E09-D46FA6A2C97B}" type="presParOf" srcId="{89ABBFD8-A383-494F-81C2-289406DB893F}" destId="{2F473672-4CB2-4018-A481-6E5E5F875146}" srcOrd="1" destOrd="0" presId="urn:microsoft.com/office/officeart/2017/3/layout/HorizontalLabelsTimeline"/>
    <dgm:cxn modelId="{32CD3849-41C6-4FE0-B0F2-43A3D3AB107F}" type="presParOf" srcId="{FA473ECF-B2FF-4581-AF30-D9F9238B1D5E}" destId="{246D5CD7-9F77-43B2-9F39-3CAE784F1268}" srcOrd="2" destOrd="0" presId="urn:microsoft.com/office/officeart/2017/3/layout/HorizontalLabelsTimeline"/>
    <dgm:cxn modelId="{DD617EA6-1F05-4861-B269-C92201D3CEE1}" type="presParOf" srcId="{FA473ECF-B2FF-4581-AF30-D9F9238B1D5E}" destId="{6D326D0E-2EF4-4410-AF4E-43E050B3F25A}" srcOrd="3" destOrd="0" presId="urn:microsoft.com/office/officeart/2017/3/layout/HorizontalLabelsTimeline"/>
    <dgm:cxn modelId="{5066553B-1AED-48A6-BF4C-0007A4835E41}" type="presParOf" srcId="{FA473ECF-B2FF-4581-AF30-D9F9238B1D5E}" destId="{30C2E54B-2E46-43D4-A404-A8407CEE68BC}" srcOrd="4" destOrd="0" presId="urn:microsoft.com/office/officeart/2017/3/layout/HorizontalLabelsTimeline"/>
    <dgm:cxn modelId="{9820E3F6-0C06-4F2D-8BEA-F948E6D3E832}" type="presParOf" srcId="{CBD86C0C-27B8-4780-A85E-61025B106A66}" destId="{513E17AE-9B07-4868-ABFE-439F52C77A5F}" srcOrd="5" destOrd="0" presId="urn:microsoft.com/office/officeart/2017/3/layout/HorizontalLabelsTimeline"/>
    <dgm:cxn modelId="{0C4163B3-DDF9-41FC-8605-FA88D5560618}" type="presParOf" srcId="{CBD86C0C-27B8-4780-A85E-61025B106A66}" destId="{1CF298D7-F914-474A-A988-AE6588B28E55}" srcOrd="6" destOrd="0" presId="urn:microsoft.com/office/officeart/2017/3/layout/HorizontalLabelsTimeline"/>
    <dgm:cxn modelId="{34D24BC3-D4B4-4FF7-ACA7-5B3CBEE99407}" type="presParOf" srcId="{1CF298D7-F914-474A-A988-AE6588B28E55}" destId="{D758D47F-1602-4ADC-A618-92167A7E1A06}" srcOrd="0" destOrd="0" presId="urn:microsoft.com/office/officeart/2017/3/layout/HorizontalLabelsTimeline"/>
    <dgm:cxn modelId="{80CAF1C6-C1C1-4AEF-862A-80D44500498E}" type="presParOf" srcId="{1CF298D7-F914-474A-A988-AE6588B28E55}" destId="{3F1DDD9B-6B09-40CE-BC77-D135ED21A717}" srcOrd="1" destOrd="0" presId="urn:microsoft.com/office/officeart/2017/3/layout/HorizontalLabelsTimeline"/>
    <dgm:cxn modelId="{C4118653-7112-4ED3-B038-FE334B7A6D98}" type="presParOf" srcId="{3F1DDD9B-6B09-40CE-BC77-D135ED21A717}" destId="{D55B595A-2B82-4A24-B734-BB15D6DEFCF4}" srcOrd="0" destOrd="0" presId="urn:microsoft.com/office/officeart/2017/3/layout/HorizontalLabelsTimeline"/>
    <dgm:cxn modelId="{FF529226-91D5-489C-87A5-DDF114F9B981}" type="presParOf" srcId="{3F1DDD9B-6B09-40CE-BC77-D135ED21A717}" destId="{A5F73E99-90C9-4822-9614-BDAB51074F19}" srcOrd="1" destOrd="0" presId="urn:microsoft.com/office/officeart/2017/3/layout/HorizontalLabelsTimeline"/>
    <dgm:cxn modelId="{AB2C4BA6-B24F-4CB4-AE59-AE4562050F10}" type="presParOf" srcId="{1CF298D7-F914-474A-A988-AE6588B28E55}" destId="{1EB29D3B-7BF6-4462-B87D-8B9AFF712E2B}" srcOrd="2" destOrd="0" presId="urn:microsoft.com/office/officeart/2017/3/layout/HorizontalLabelsTimeline"/>
    <dgm:cxn modelId="{04E240EE-A066-46B5-89F8-C44DCBE9D35D}" type="presParOf" srcId="{1CF298D7-F914-474A-A988-AE6588B28E55}" destId="{2808C5C0-43C0-45B1-82CE-6D28E6B766E7}" srcOrd="3" destOrd="0" presId="urn:microsoft.com/office/officeart/2017/3/layout/HorizontalLabelsTimeline"/>
    <dgm:cxn modelId="{FA2DC91D-8436-44D8-8D7E-68D0AAC31235}" type="presParOf" srcId="{1CF298D7-F914-474A-A988-AE6588B28E55}" destId="{99F84DE2-33E5-41DC-A22B-7CC379A08AC0}" srcOrd="4" destOrd="0" presId="urn:microsoft.com/office/officeart/2017/3/layout/HorizontalLabelsTimeline"/>
    <dgm:cxn modelId="{38D9ECAC-7917-40C4-8C9A-E6AEA3CB9AE7}" type="presParOf" srcId="{CBD86C0C-27B8-4780-A85E-61025B106A66}" destId="{B6BF20ED-2AD5-4419-9539-89A6920B9DB7}" srcOrd="7" destOrd="0" presId="urn:microsoft.com/office/officeart/2017/3/layout/HorizontalLabelsTimeline"/>
    <dgm:cxn modelId="{8574D147-D027-4B48-891C-4ED17CD9E974}" type="presParOf" srcId="{CBD86C0C-27B8-4780-A85E-61025B106A66}" destId="{72994FC3-B779-4E64-AB08-98BF2E3E6675}" srcOrd="8" destOrd="0" presId="urn:microsoft.com/office/officeart/2017/3/layout/HorizontalLabelsTimeline"/>
    <dgm:cxn modelId="{4ED04A07-C914-4F35-B5A4-A3A048AE15C3}" type="presParOf" srcId="{72994FC3-B779-4E64-AB08-98BF2E3E6675}" destId="{243C9557-3945-4E2B-8142-482BF2293BCB}" srcOrd="0" destOrd="0" presId="urn:microsoft.com/office/officeart/2017/3/layout/HorizontalLabelsTimeline"/>
    <dgm:cxn modelId="{1C204604-6AA8-49EC-B7A0-728EDA870FD7}" type="presParOf" srcId="{72994FC3-B779-4E64-AB08-98BF2E3E6675}" destId="{ED1AE553-29BA-4F90-99E8-FC67B170E424}" srcOrd="1" destOrd="0" presId="urn:microsoft.com/office/officeart/2017/3/layout/HorizontalLabelsTimeline"/>
    <dgm:cxn modelId="{13DC4A44-DA13-46BC-97A4-B999DFF79C29}" type="presParOf" srcId="{ED1AE553-29BA-4F90-99E8-FC67B170E424}" destId="{61F50116-0554-4D3A-8B7C-836A9BB96322}" srcOrd="0" destOrd="0" presId="urn:microsoft.com/office/officeart/2017/3/layout/HorizontalLabelsTimeline"/>
    <dgm:cxn modelId="{06AA3D4D-B659-4D75-897F-6A35BD8DD5DA}" type="presParOf" srcId="{ED1AE553-29BA-4F90-99E8-FC67B170E424}" destId="{9E065150-167A-4725-9506-712FB7E46BF3}" srcOrd="1" destOrd="0" presId="urn:microsoft.com/office/officeart/2017/3/layout/HorizontalLabelsTimeline"/>
    <dgm:cxn modelId="{B6AB43A3-9525-4521-B56F-B38EDCD39A34}" type="presParOf" srcId="{72994FC3-B779-4E64-AB08-98BF2E3E6675}" destId="{08BF337A-35D1-41E1-B9AA-A26FAE173153}" srcOrd="2" destOrd="0" presId="urn:microsoft.com/office/officeart/2017/3/layout/HorizontalLabelsTimeline"/>
    <dgm:cxn modelId="{B3B89F30-200A-4040-8075-EA3E29DEACCA}" type="presParOf" srcId="{72994FC3-B779-4E64-AB08-98BF2E3E6675}" destId="{455F37FF-6FF3-422A-89BB-DE21389C8920}" srcOrd="3" destOrd="0" presId="urn:microsoft.com/office/officeart/2017/3/layout/HorizontalLabelsTimeline"/>
    <dgm:cxn modelId="{0C037A5E-212D-423F-AB88-28C3046D9772}" type="presParOf" srcId="{72994FC3-B779-4E64-AB08-98BF2E3E6675}" destId="{0B2A1730-8947-46D0-9F0E-2C42D68325F2}"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305100E-AAEB-4DD2-AE11-31FB0F9E0201}" type="doc">
      <dgm:prSet loTypeId="urn:microsoft.com/office/officeart/2016/7/layout/LinearBlockProcessNumbered" loCatId="process" qsTypeId="urn:microsoft.com/office/officeart/2005/8/quickstyle/simple1" qsCatId="simple" csTypeId="urn:microsoft.com/office/officeart/2005/8/colors/colorful5" csCatId="colorful"/>
      <dgm:spPr/>
      <dgm:t>
        <a:bodyPr/>
        <a:lstStyle/>
        <a:p>
          <a:endParaRPr lang="en-US"/>
        </a:p>
      </dgm:t>
    </dgm:pt>
    <dgm:pt modelId="{8AF7F4BB-1004-44F5-BD3F-B034F22A4E60}">
      <dgm:prSet/>
      <dgm:spPr/>
      <dgm:t>
        <a:bodyPr/>
        <a:lstStyle/>
        <a:p>
          <a:r>
            <a:rPr lang="en-GB"/>
            <a:t>Direct descendent or successor company of the original owner</a:t>
          </a:r>
          <a:endParaRPr lang="en-US"/>
        </a:p>
      </dgm:t>
    </dgm:pt>
    <dgm:pt modelId="{96404771-712D-4AD9-BA66-11CE04606D5E}" type="parTrans" cxnId="{27BD9E11-A73C-4245-B1AB-EEFEECE248B6}">
      <dgm:prSet/>
      <dgm:spPr/>
      <dgm:t>
        <a:bodyPr/>
        <a:lstStyle/>
        <a:p>
          <a:endParaRPr lang="en-US"/>
        </a:p>
      </dgm:t>
    </dgm:pt>
    <dgm:pt modelId="{EEE24B26-89B6-4F4D-8444-0030B93B0866}" type="sibTrans" cxnId="{27BD9E11-A73C-4245-B1AB-EEFEECE248B6}">
      <dgm:prSet phldrT="01" phldr="0"/>
      <dgm:spPr/>
      <dgm:t>
        <a:bodyPr/>
        <a:lstStyle/>
        <a:p>
          <a:r>
            <a:rPr lang="en-US"/>
            <a:t>01</a:t>
          </a:r>
        </a:p>
      </dgm:t>
    </dgm:pt>
    <dgm:pt modelId="{5219AF1D-6E11-4C91-A4A2-C306E6C7F07E}">
      <dgm:prSet/>
      <dgm:spPr/>
      <dgm:t>
        <a:bodyPr/>
        <a:lstStyle/>
        <a:p>
          <a:r>
            <a:rPr lang="en-GB"/>
            <a:t>Can be bequeathed in a will </a:t>
          </a:r>
          <a:endParaRPr lang="en-US"/>
        </a:p>
      </dgm:t>
    </dgm:pt>
    <dgm:pt modelId="{697EB2A2-812E-493E-8245-D88BE42174D4}" type="parTrans" cxnId="{0BA90D01-6575-43F8-9263-A00553AA1478}">
      <dgm:prSet/>
      <dgm:spPr/>
      <dgm:t>
        <a:bodyPr/>
        <a:lstStyle/>
        <a:p>
          <a:endParaRPr lang="en-US"/>
        </a:p>
      </dgm:t>
    </dgm:pt>
    <dgm:pt modelId="{C25E7E5A-201D-4B11-8C5A-A8762321249B}" type="sibTrans" cxnId="{0BA90D01-6575-43F8-9263-A00553AA1478}">
      <dgm:prSet phldrT="02" phldr="0"/>
      <dgm:spPr/>
      <dgm:t>
        <a:bodyPr/>
        <a:lstStyle/>
        <a:p>
          <a:r>
            <a:rPr lang="en-US"/>
            <a:t>02</a:t>
          </a:r>
        </a:p>
      </dgm:t>
    </dgm:pt>
    <dgm:pt modelId="{CEA888CB-66A8-44F9-A61D-3F75B893FEB5}">
      <dgm:prSet/>
      <dgm:spPr/>
      <dgm:t>
        <a:bodyPr/>
        <a:lstStyle/>
        <a:p>
          <a:r>
            <a:rPr lang="en-GB"/>
            <a:t>Can be assigned to a person or a body (must be in writing)</a:t>
          </a:r>
          <a:endParaRPr lang="en-US"/>
        </a:p>
      </dgm:t>
    </dgm:pt>
    <dgm:pt modelId="{104EA285-4D05-41AE-A107-9D0CD9248886}" type="parTrans" cxnId="{260F4AF2-E0A8-4E7B-9B50-C461E203D49E}">
      <dgm:prSet/>
      <dgm:spPr/>
      <dgm:t>
        <a:bodyPr/>
        <a:lstStyle/>
        <a:p>
          <a:endParaRPr lang="en-US"/>
        </a:p>
      </dgm:t>
    </dgm:pt>
    <dgm:pt modelId="{20DA1F1C-6F1D-43F2-BD5A-CE085C387F73}" type="sibTrans" cxnId="{260F4AF2-E0A8-4E7B-9B50-C461E203D49E}">
      <dgm:prSet phldrT="03" phldr="0"/>
      <dgm:spPr/>
      <dgm:t>
        <a:bodyPr/>
        <a:lstStyle/>
        <a:p>
          <a:r>
            <a:rPr lang="en-US"/>
            <a:t>03</a:t>
          </a:r>
        </a:p>
      </dgm:t>
    </dgm:pt>
    <dgm:pt modelId="{D387D300-EFFB-4DEB-ABDA-E125B3A911E2}" type="pres">
      <dgm:prSet presAssocID="{D305100E-AAEB-4DD2-AE11-31FB0F9E0201}" presName="Name0" presStyleCnt="0">
        <dgm:presLayoutVars>
          <dgm:animLvl val="lvl"/>
          <dgm:resizeHandles val="exact"/>
        </dgm:presLayoutVars>
      </dgm:prSet>
      <dgm:spPr/>
    </dgm:pt>
    <dgm:pt modelId="{515BB0B9-F813-4489-B887-23090F7B2445}" type="pres">
      <dgm:prSet presAssocID="{8AF7F4BB-1004-44F5-BD3F-B034F22A4E60}" presName="compositeNode" presStyleCnt="0">
        <dgm:presLayoutVars>
          <dgm:bulletEnabled val="1"/>
        </dgm:presLayoutVars>
      </dgm:prSet>
      <dgm:spPr/>
    </dgm:pt>
    <dgm:pt modelId="{E5ABFAED-AFD4-4D67-B604-DE8E73382DE1}" type="pres">
      <dgm:prSet presAssocID="{8AF7F4BB-1004-44F5-BD3F-B034F22A4E60}" presName="bgRect" presStyleLbl="alignNode1" presStyleIdx="0" presStyleCnt="3"/>
      <dgm:spPr/>
    </dgm:pt>
    <dgm:pt modelId="{8291E834-007E-4913-B5D3-7B484FE4C9CE}" type="pres">
      <dgm:prSet presAssocID="{EEE24B26-89B6-4F4D-8444-0030B93B0866}" presName="sibTransNodeRect" presStyleLbl="alignNode1" presStyleIdx="0" presStyleCnt="3">
        <dgm:presLayoutVars>
          <dgm:chMax val="0"/>
          <dgm:bulletEnabled val="1"/>
        </dgm:presLayoutVars>
      </dgm:prSet>
      <dgm:spPr/>
    </dgm:pt>
    <dgm:pt modelId="{E4E488DA-586E-491F-A809-7AF827DBCD58}" type="pres">
      <dgm:prSet presAssocID="{8AF7F4BB-1004-44F5-BD3F-B034F22A4E60}" presName="nodeRect" presStyleLbl="alignNode1" presStyleIdx="0" presStyleCnt="3">
        <dgm:presLayoutVars>
          <dgm:bulletEnabled val="1"/>
        </dgm:presLayoutVars>
      </dgm:prSet>
      <dgm:spPr/>
    </dgm:pt>
    <dgm:pt modelId="{6F68FF6C-7A24-4279-9604-386773FA44A1}" type="pres">
      <dgm:prSet presAssocID="{EEE24B26-89B6-4F4D-8444-0030B93B0866}" presName="sibTrans" presStyleCnt="0"/>
      <dgm:spPr/>
    </dgm:pt>
    <dgm:pt modelId="{E165270B-6ED3-458F-BEF7-49B080658C24}" type="pres">
      <dgm:prSet presAssocID="{5219AF1D-6E11-4C91-A4A2-C306E6C7F07E}" presName="compositeNode" presStyleCnt="0">
        <dgm:presLayoutVars>
          <dgm:bulletEnabled val="1"/>
        </dgm:presLayoutVars>
      </dgm:prSet>
      <dgm:spPr/>
    </dgm:pt>
    <dgm:pt modelId="{8CF03108-661B-4F39-A1CE-E18BD84232AC}" type="pres">
      <dgm:prSet presAssocID="{5219AF1D-6E11-4C91-A4A2-C306E6C7F07E}" presName="bgRect" presStyleLbl="alignNode1" presStyleIdx="1" presStyleCnt="3"/>
      <dgm:spPr/>
    </dgm:pt>
    <dgm:pt modelId="{B357F71F-CB03-4DAD-92C9-225BB37E7C95}" type="pres">
      <dgm:prSet presAssocID="{C25E7E5A-201D-4B11-8C5A-A8762321249B}" presName="sibTransNodeRect" presStyleLbl="alignNode1" presStyleIdx="1" presStyleCnt="3">
        <dgm:presLayoutVars>
          <dgm:chMax val="0"/>
          <dgm:bulletEnabled val="1"/>
        </dgm:presLayoutVars>
      </dgm:prSet>
      <dgm:spPr/>
    </dgm:pt>
    <dgm:pt modelId="{8DBCAD6C-D349-4C5D-BE69-FA91E53EF5C4}" type="pres">
      <dgm:prSet presAssocID="{5219AF1D-6E11-4C91-A4A2-C306E6C7F07E}" presName="nodeRect" presStyleLbl="alignNode1" presStyleIdx="1" presStyleCnt="3">
        <dgm:presLayoutVars>
          <dgm:bulletEnabled val="1"/>
        </dgm:presLayoutVars>
      </dgm:prSet>
      <dgm:spPr/>
    </dgm:pt>
    <dgm:pt modelId="{35000D83-4CAE-4B8F-AAED-5088F0D70104}" type="pres">
      <dgm:prSet presAssocID="{C25E7E5A-201D-4B11-8C5A-A8762321249B}" presName="sibTrans" presStyleCnt="0"/>
      <dgm:spPr/>
    </dgm:pt>
    <dgm:pt modelId="{BA184F27-BD82-409D-8CF0-A0282E470B1E}" type="pres">
      <dgm:prSet presAssocID="{CEA888CB-66A8-44F9-A61D-3F75B893FEB5}" presName="compositeNode" presStyleCnt="0">
        <dgm:presLayoutVars>
          <dgm:bulletEnabled val="1"/>
        </dgm:presLayoutVars>
      </dgm:prSet>
      <dgm:spPr/>
    </dgm:pt>
    <dgm:pt modelId="{218AEA49-1038-42FA-BCD1-E612EEC387B7}" type="pres">
      <dgm:prSet presAssocID="{CEA888CB-66A8-44F9-A61D-3F75B893FEB5}" presName="bgRect" presStyleLbl="alignNode1" presStyleIdx="2" presStyleCnt="3"/>
      <dgm:spPr/>
    </dgm:pt>
    <dgm:pt modelId="{4DFBB32E-635D-450B-8EE1-2D508535A176}" type="pres">
      <dgm:prSet presAssocID="{20DA1F1C-6F1D-43F2-BD5A-CE085C387F73}" presName="sibTransNodeRect" presStyleLbl="alignNode1" presStyleIdx="2" presStyleCnt="3">
        <dgm:presLayoutVars>
          <dgm:chMax val="0"/>
          <dgm:bulletEnabled val="1"/>
        </dgm:presLayoutVars>
      </dgm:prSet>
      <dgm:spPr/>
    </dgm:pt>
    <dgm:pt modelId="{FEB62868-0A3D-41A9-9F09-6853D012CA46}" type="pres">
      <dgm:prSet presAssocID="{CEA888CB-66A8-44F9-A61D-3F75B893FEB5}" presName="nodeRect" presStyleLbl="alignNode1" presStyleIdx="2" presStyleCnt="3">
        <dgm:presLayoutVars>
          <dgm:bulletEnabled val="1"/>
        </dgm:presLayoutVars>
      </dgm:prSet>
      <dgm:spPr/>
    </dgm:pt>
  </dgm:ptLst>
  <dgm:cxnLst>
    <dgm:cxn modelId="{0BA90D01-6575-43F8-9263-A00553AA1478}" srcId="{D305100E-AAEB-4DD2-AE11-31FB0F9E0201}" destId="{5219AF1D-6E11-4C91-A4A2-C306E6C7F07E}" srcOrd="1" destOrd="0" parTransId="{697EB2A2-812E-493E-8245-D88BE42174D4}" sibTransId="{C25E7E5A-201D-4B11-8C5A-A8762321249B}"/>
    <dgm:cxn modelId="{BCBD2C10-C88E-4EA3-95BD-F1FDE6EDB851}" type="presOf" srcId="{CEA888CB-66A8-44F9-A61D-3F75B893FEB5}" destId="{FEB62868-0A3D-41A9-9F09-6853D012CA46}" srcOrd="1" destOrd="0" presId="urn:microsoft.com/office/officeart/2016/7/layout/LinearBlockProcessNumbered"/>
    <dgm:cxn modelId="{27BD9E11-A73C-4245-B1AB-EEFEECE248B6}" srcId="{D305100E-AAEB-4DD2-AE11-31FB0F9E0201}" destId="{8AF7F4BB-1004-44F5-BD3F-B034F22A4E60}" srcOrd="0" destOrd="0" parTransId="{96404771-712D-4AD9-BA66-11CE04606D5E}" sibTransId="{EEE24B26-89B6-4F4D-8444-0030B93B0866}"/>
    <dgm:cxn modelId="{62EB4326-6ADA-4FC5-9AC1-1DA1701DED30}" type="presOf" srcId="{8AF7F4BB-1004-44F5-BD3F-B034F22A4E60}" destId="{E4E488DA-586E-491F-A809-7AF827DBCD58}" srcOrd="1" destOrd="0" presId="urn:microsoft.com/office/officeart/2016/7/layout/LinearBlockProcessNumbered"/>
    <dgm:cxn modelId="{257EB243-9D73-4D66-A8D0-E3669F281838}" type="presOf" srcId="{CEA888CB-66A8-44F9-A61D-3F75B893FEB5}" destId="{218AEA49-1038-42FA-BCD1-E612EEC387B7}" srcOrd="0" destOrd="0" presId="urn:microsoft.com/office/officeart/2016/7/layout/LinearBlockProcessNumbered"/>
    <dgm:cxn modelId="{759B8D69-3083-4025-BAAC-7560CD1941E8}" type="presOf" srcId="{20DA1F1C-6F1D-43F2-BD5A-CE085C387F73}" destId="{4DFBB32E-635D-450B-8EE1-2D508535A176}" srcOrd="0" destOrd="0" presId="urn:microsoft.com/office/officeart/2016/7/layout/LinearBlockProcessNumbered"/>
    <dgm:cxn modelId="{4F9E1B96-8B7B-435D-8150-895BA3B36501}" type="presOf" srcId="{C25E7E5A-201D-4B11-8C5A-A8762321249B}" destId="{B357F71F-CB03-4DAD-92C9-225BB37E7C95}" srcOrd="0" destOrd="0" presId="urn:microsoft.com/office/officeart/2016/7/layout/LinearBlockProcessNumbered"/>
    <dgm:cxn modelId="{87E40AC7-E4D0-4C9E-8A0E-D820EBEE2BDB}" type="presOf" srcId="{5219AF1D-6E11-4C91-A4A2-C306E6C7F07E}" destId="{8CF03108-661B-4F39-A1CE-E18BD84232AC}" srcOrd="0" destOrd="0" presId="urn:microsoft.com/office/officeart/2016/7/layout/LinearBlockProcessNumbered"/>
    <dgm:cxn modelId="{179574D5-4420-4136-8398-9B5EE8E452E7}" type="presOf" srcId="{D305100E-AAEB-4DD2-AE11-31FB0F9E0201}" destId="{D387D300-EFFB-4DEB-ABDA-E125B3A911E2}" srcOrd="0" destOrd="0" presId="urn:microsoft.com/office/officeart/2016/7/layout/LinearBlockProcessNumbered"/>
    <dgm:cxn modelId="{69FE0BDF-7946-43B8-BA43-5E206418D659}" type="presOf" srcId="{5219AF1D-6E11-4C91-A4A2-C306E6C7F07E}" destId="{8DBCAD6C-D349-4C5D-BE69-FA91E53EF5C4}" srcOrd="1" destOrd="0" presId="urn:microsoft.com/office/officeart/2016/7/layout/LinearBlockProcessNumbered"/>
    <dgm:cxn modelId="{F054EFE7-C0D2-4183-AE74-D47D04EBE1C2}" type="presOf" srcId="{8AF7F4BB-1004-44F5-BD3F-B034F22A4E60}" destId="{E5ABFAED-AFD4-4D67-B604-DE8E73382DE1}" srcOrd="0" destOrd="0" presId="urn:microsoft.com/office/officeart/2016/7/layout/LinearBlockProcessNumbered"/>
    <dgm:cxn modelId="{4BFCCEF1-BA02-477C-80FC-59748A57C38D}" type="presOf" srcId="{EEE24B26-89B6-4F4D-8444-0030B93B0866}" destId="{8291E834-007E-4913-B5D3-7B484FE4C9CE}" srcOrd="0" destOrd="0" presId="urn:microsoft.com/office/officeart/2016/7/layout/LinearBlockProcessNumbered"/>
    <dgm:cxn modelId="{260F4AF2-E0A8-4E7B-9B50-C461E203D49E}" srcId="{D305100E-AAEB-4DD2-AE11-31FB0F9E0201}" destId="{CEA888CB-66A8-44F9-A61D-3F75B893FEB5}" srcOrd="2" destOrd="0" parTransId="{104EA285-4D05-41AE-A107-9D0CD9248886}" sibTransId="{20DA1F1C-6F1D-43F2-BD5A-CE085C387F73}"/>
    <dgm:cxn modelId="{8F9431EF-B066-40F1-A968-F0247BB18A30}" type="presParOf" srcId="{D387D300-EFFB-4DEB-ABDA-E125B3A911E2}" destId="{515BB0B9-F813-4489-B887-23090F7B2445}" srcOrd="0" destOrd="0" presId="urn:microsoft.com/office/officeart/2016/7/layout/LinearBlockProcessNumbered"/>
    <dgm:cxn modelId="{C6640233-9D69-4F4B-B42D-3B5C57CA8A2C}" type="presParOf" srcId="{515BB0B9-F813-4489-B887-23090F7B2445}" destId="{E5ABFAED-AFD4-4D67-B604-DE8E73382DE1}" srcOrd="0" destOrd="0" presId="urn:microsoft.com/office/officeart/2016/7/layout/LinearBlockProcessNumbered"/>
    <dgm:cxn modelId="{663B4DD1-76B1-45E7-A716-2A5B1C6FD9CD}" type="presParOf" srcId="{515BB0B9-F813-4489-B887-23090F7B2445}" destId="{8291E834-007E-4913-B5D3-7B484FE4C9CE}" srcOrd="1" destOrd="0" presId="urn:microsoft.com/office/officeart/2016/7/layout/LinearBlockProcessNumbered"/>
    <dgm:cxn modelId="{FB098A02-7E16-413F-A5BF-C52C74CE5284}" type="presParOf" srcId="{515BB0B9-F813-4489-B887-23090F7B2445}" destId="{E4E488DA-586E-491F-A809-7AF827DBCD58}" srcOrd="2" destOrd="0" presId="urn:microsoft.com/office/officeart/2016/7/layout/LinearBlockProcessNumbered"/>
    <dgm:cxn modelId="{9D0E028A-3CBC-4F8A-AAA1-28A0420367DB}" type="presParOf" srcId="{D387D300-EFFB-4DEB-ABDA-E125B3A911E2}" destId="{6F68FF6C-7A24-4279-9604-386773FA44A1}" srcOrd="1" destOrd="0" presId="urn:microsoft.com/office/officeart/2016/7/layout/LinearBlockProcessNumbered"/>
    <dgm:cxn modelId="{54F5C470-A2A2-4FC8-9F58-F0942ADCC382}" type="presParOf" srcId="{D387D300-EFFB-4DEB-ABDA-E125B3A911E2}" destId="{E165270B-6ED3-458F-BEF7-49B080658C24}" srcOrd="2" destOrd="0" presId="urn:microsoft.com/office/officeart/2016/7/layout/LinearBlockProcessNumbered"/>
    <dgm:cxn modelId="{D9E96532-934C-494A-9DDA-40CA1080D53E}" type="presParOf" srcId="{E165270B-6ED3-458F-BEF7-49B080658C24}" destId="{8CF03108-661B-4F39-A1CE-E18BD84232AC}" srcOrd="0" destOrd="0" presId="urn:microsoft.com/office/officeart/2016/7/layout/LinearBlockProcessNumbered"/>
    <dgm:cxn modelId="{EE06123B-278B-40C4-B445-18331DEBF1A8}" type="presParOf" srcId="{E165270B-6ED3-458F-BEF7-49B080658C24}" destId="{B357F71F-CB03-4DAD-92C9-225BB37E7C95}" srcOrd="1" destOrd="0" presId="urn:microsoft.com/office/officeart/2016/7/layout/LinearBlockProcessNumbered"/>
    <dgm:cxn modelId="{927BD4FB-C961-446B-8144-AEE78C8CE61E}" type="presParOf" srcId="{E165270B-6ED3-458F-BEF7-49B080658C24}" destId="{8DBCAD6C-D349-4C5D-BE69-FA91E53EF5C4}" srcOrd="2" destOrd="0" presId="urn:microsoft.com/office/officeart/2016/7/layout/LinearBlockProcessNumbered"/>
    <dgm:cxn modelId="{14A952E5-48E1-4134-A291-0CF5668EB08E}" type="presParOf" srcId="{D387D300-EFFB-4DEB-ABDA-E125B3A911E2}" destId="{35000D83-4CAE-4B8F-AAED-5088F0D70104}" srcOrd="3" destOrd="0" presId="urn:microsoft.com/office/officeart/2016/7/layout/LinearBlockProcessNumbered"/>
    <dgm:cxn modelId="{2A69255D-4E7F-4AE9-87C2-B965C24322C7}" type="presParOf" srcId="{D387D300-EFFB-4DEB-ABDA-E125B3A911E2}" destId="{BA184F27-BD82-409D-8CF0-A0282E470B1E}" srcOrd="4" destOrd="0" presId="urn:microsoft.com/office/officeart/2016/7/layout/LinearBlockProcessNumbered"/>
    <dgm:cxn modelId="{5F321D7F-DCA4-43A8-B8FD-03077D9DC614}" type="presParOf" srcId="{BA184F27-BD82-409D-8CF0-A0282E470B1E}" destId="{218AEA49-1038-42FA-BCD1-E612EEC387B7}" srcOrd="0" destOrd="0" presId="urn:microsoft.com/office/officeart/2016/7/layout/LinearBlockProcessNumbered"/>
    <dgm:cxn modelId="{D47F001D-63F7-4B7D-8699-F37E65746A96}" type="presParOf" srcId="{BA184F27-BD82-409D-8CF0-A0282E470B1E}" destId="{4DFBB32E-635D-450B-8EE1-2D508535A176}" srcOrd="1" destOrd="0" presId="urn:microsoft.com/office/officeart/2016/7/layout/LinearBlockProcessNumbered"/>
    <dgm:cxn modelId="{5992A068-B639-4688-BCE9-B64C9F6897D4}" type="presParOf" srcId="{BA184F27-BD82-409D-8CF0-A0282E470B1E}" destId="{FEB62868-0A3D-41A9-9F09-6853D012CA4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626ADF8-1EE8-4140-BEF5-E453F2CAED94}"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6ECEE0B2-CC96-4305-B1E6-6E831EC01A92}">
      <dgm:prSet/>
      <dgm:spPr/>
      <dgm:t>
        <a:bodyPr/>
        <a:lstStyle/>
        <a:p>
          <a:r>
            <a:rPr lang="en-GB"/>
            <a:t>Contractual agreement between copyright holder and user</a:t>
          </a:r>
          <a:endParaRPr lang="en-US"/>
        </a:p>
      </dgm:t>
    </dgm:pt>
    <dgm:pt modelId="{5CC1CB92-9685-43BB-BED5-665CDBB93486}" type="parTrans" cxnId="{1691A29B-6A86-42C1-84A5-6A42D109AD69}">
      <dgm:prSet/>
      <dgm:spPr/>
      <dgm:t>
        <a:bodyPr/>
        <a:lstStyle/>
        <a:p>
          <a:endParaRPr lang="en-US"/>
        </a:p>
      </dgm:t>
    </dgm:pt>
    <dgm:pt modelId="{ACEF0444-041E-402E-A11C-886FA616920F}" type="sibTrans" cxnId="{1691A29B-6A86-42C1-84A5-6A42D109AD69}">
      <dgm:prSet phldrT="1"/>
      <dgm:spPr/>
      <dgm:t>
        <a:bodyPr/>
        <a:lstStyle/>
        <a:p>
          <a:r>
            <a:rPr lang="en-US"/>
            <a:t>1</a:t>
          </a:r>
        </a:p>
      </dgm:t>
    </dgm:pt>
    <dgm:pt modelId="{B735ADC3-6C5D-42BB-93F7-0B2350720BE4}">
      <dgm:prSet/>
      <dgm:spPr/>
      <dgm:t>
        <a:bodyPr/>
        <a:lstStyle/>
        <a:p>
          <a:r>
            <a:rPr lang="en-GB"/>
            <a:t>Clarifies what user can do with a work</a:t>
          </a:r>
          <a:endParaRPr lang="en-US"/>
        </a:p>
      </dgm:t>
    </dgm:pt>
    <dgm:pt modelId="{D3DB7A2C-C642-4FF5-BC85-67AEF638A85F}" type="parTrans" cxnId="{8D998DEB-C38E-4E77-BA48-026A30AB6D5B}">
      <dgm:prSet/>
      <dgm:spPr/>
      <dgm:t>
        <a:bodyPr/>
        <a:lstStyle/>
        <a:p>
          <a:endParaRPr lang="en-US"/>
        </a:p>
      </dgm:t>
    </dgm:pt>
    <dgm:pt modelId="{31A92923-2D8B-4459-AF6F-6708CEAA0B65}" type="sibTrans" cxnId="{8D998DEB-C38E-4E77-BA48-026A30AB6D5B}">
      <dgm:prSet phldrT="2"/>
      <dgm:spPr/>
      <dgm:t>
        <a:bodyPr/>
        <a:lstStyle/>
        <a:p>
          <a:r>
            <a:rPr lang="en-US"/>
            <a:t>2</a:t>
          </a:r>
        </a:p>
      </dgm:t>
    </dgm:pt>
    <dgm:pt modelId="{45F64953-18E2-4ADC-A233-9405A5E63D9C}">
      <dgm:prSet/>
      <dgm:spPr/>
      <dgm:t>
        <a:bodyPr/>
        <a:lstStyle/>
        <a:p>
          <a:r>
            <a:rPr lang="en-GB"/>
            <a:t>Can relate to all or some of the rights, e.g. in a film</a:t>
          </a:r>
          <a:endParaRPr lang="en-US"/>
        </a:p>
      </dgm:t>
    </dgm:pt>
    <dgm:pt modelId="{91334949-C27F-429B-9D86-C5C0513F27F6}" type="parTrans" cxnId="{9620C8FD-7369-4E2A-973A-62207D8F6832}">
      <dgm:prSet/>
      <dgm:spPr/>
      <dgm:t>
        <a:bodyPr/>
        <a:lstStyle/>
        <a:p>
          <a:endParaRPr lang="en-US"/>
        </a:p>
      </dgm:t>
    </dgm:pt>
    <dgm:pt modelId="{C89BDD8A-ADD2-4572-ACD6-FFA9ACB57BB9}" type="sibTrans" cxnId="{9620C8FD-7369-4E2A-973A-62207D8F6832}">
      <dgm:prSet phldrT="3"/>
      <dgm:spPr/>
      <dgm:t>
        <a:bodyPr/>
        <a:lstStyle/>
        <a:p>
          <a:r>
            <a:rPr lang="en-US"/>
            <a:t>3</a:t>
          </a:r>
        </a:p>
      </dgm:t>
    </dgm:pt>
    <dgm:pt modelId="{9EF5CA17-28DA-4DAC-A04F-B72E96F382B5}">
      <dgm:prSet/>
      <dgm:spPr/>
      <dgm:t>
        <a:bodyPr/>
        <a:lstStyle/>
        <a:p>
          <a:r>
            <a:rPr lang="en-GB"/>
            <a:t>Can be limited by time</a:t>
          </a:r>
          <a:endParaRPr lang="en-US"/>
        </a:p>
      </dgm:t>
    </dgm:pt>
    <dgm:pt modelId="{531A1486-E1D4-4CE0-AF5F-F7BDA4D8132F}" type="parTrans" cxnId="{43DFE609-5F4C-4114-B2AA-0C5A5AAA3E6C}">
      <dgm:prSet/>
      <dgm:spPr/>
      <dgm:t>
        <a:bodyPr/>
        <a:lstStyle/>
        <a:p>
          <a:endParaRPr lang="en-US"/>
        </a:p>
      </dgm:t>
    </dgm:pt>
    <dgm:pt modelId="{9ED958DF-787F-46BE-89BE-5DA64EBFD9D5}" type="sibTrans" cxnId="{43DFE609-5F4C-4114-B2AA-0C5A5AAA3E6C}">
      <dgm:prSet phldrT="4"/>
      <dgm:spPr/>
      <dgm:t>
        <a:bodyPr/>
        <a:lstStyle/>
        <a:p>
          <a:r>
            <a:rPr lang="en-US"/>
            <a:t>4</a:t>
          </a:r>
        </a:p>
      </dgm:t>
    </dgm:pt>
    <dgm:pt modelId="{D2E239ED-0E62-436F-A86D-EF20FA97679B}" type="pres">
      <dgm:prSet presAssocID="{E626ADF8-1EE8-4140-BEF5-E453F2CAED94}" presName="Name0" presStyleCnt="0">
        <dgm:presLayoutVars>
          <dgm:animLvl val="lvl"/>
          <dgm:resizeHandles val="exact"/>
        </dgm:presLayoutVars>
      </dgm:prSet>
      <dgm:spPr/>
    </dgm:pt>
    <dgm:pt modelId="{65EC3D38-51A5-4B22-8336-531BC1F2645E}" type="pres">
      <dgm:prSet presAssocID="{6ECEE0B2-CC96-4305-B1E6-6E831EC01A92}" presName="compositeNode" presStyleCnt="0">
        <dgm:presLayoutVars>
          <dgm:bulletEnabled val="1"/>
        </dgm:presLayoutVars>
      </dgm:prSet>
      <dgm:spPr/>
    </dgm:pt>
    <dgm:pt modelId="{CEAF2F22-6E8C-483F-9CF0-09761BA168CF}" type="pres">
      <dgm:prSet presAssocID="{6ECEE0B2-CC96-4305-B1E6-6E831EC01A92}" presName="bgRect" presStyleLbl="bgAccFollowNode1" presStyleIdx="0" presStyleCnt="4"/>
      <dgm:spPr/>
    </dgm:pt>
    <dgm:pt modelId="{3DE6D80A-58DD-4D80-98B6-20D6B739067E}" type="pres">
      <dgm:prSet presAssocID="{ACEF0444-041E-402E-A11C-886FA616920F}" presName="sibTransNodeCircle" presStyleLbl="alignNode1" presStyleIdx="0" presStyleCnt="8">
        <dgm:presLayoutVars>
          <dgm:chMax val="0"/>
          <dgm:bulletEnabled/>
        </dgm:presLayoutVars>
      </dgm:prSet>
      <dgm:spPr/>
    </dgm:pt>
    <dgm:pt modelId="{ABB70B3D-6B36-4976-B652-C248FF31B664}" type="pres">
      <dgm:prSet presAssocID="{6ECEE0B2-CC96-4305-B1E6-6E831EC01A92}" presName="bottomLine" presStyleLbl="alignNode1" presStyleIdx="1" presStyleCnt="8">
        <dgm:presLayoutVars/>
      </dgm:prSet>
      <dgm:spPr/>
    </dgm:pt>
    <dgm:pt modelId="{324883BD-2AB8-4B25-B5C3-7FAE354C3227}" type="pres">
      <dgm:prSet presAssocID="{6ECEE0B2-CC96-4305-B1E6-6E831EC01A92}" presName="nodeText" presStyleLbl="bgAccFollowNode1" presStyleIdx="0" presStyleCnt="4">
        <dgm:presLayoutVars>
          <dgm:bulletEnabled val="1"/>
        </dgm:presLayoutVars>
      </dgm:prSet>
      <dgm:spPr/>
    </dgm:pt>
    <dgm:pt modelId="{4AEFDE70-81F9-4187-A3CB-3676A2DB2138}" type="pres">
      <dgm:prSet presAssocID="{ACEF0444-041E-402E-A11C-886FA616920F}" presName="sibTrans" presStyleCnt="0"/>
      <dgm:spPr/>
    </dgm:pt>
    <dgm:pt modelId="{35F5DC74-2908-4FC2-A13F-D014C8D4B4AB}" type="pres">
      <dgm:prSet presAssocID="{B735ADC3-6C5D-42BB-93F7-0B2350720BE4}" presName="compositeNode" presStyleCnt="0">
        <dgm:presLayoutVars>
          <dgm:bulletEnabled val="1"/>
        </dgm:presLayoutVars>
      </dgm:prSet>
      <dgm:spPr/>
    </dgm:pt>
    <dgm:pt modelId="{46630F45-1C66-4D53-947E-D23E43D52480}" type="pres">
      <dgm:prSet presAssocID="{B735ADC3-6C5D-42BB-93F7-0B2350720BE4}" presName="bgRect" presStyleLbl="bgAccFollowNode1" presStyleIdx="1" presStyleCnt="4"/>
      <dgm:spPr/>
    </dgm:pt>
    <dgm:pt modelId="{9EC76C0F-C032-44BD-98FF-52AB448F4696}" type="pres">
      <dgm:prSet presAssocID="{31A92923-2D8B-4459-AF6F-6708CEAA0B65}" presName="sibTransNodeCircle" presStyleLbl="alignNode1" presStyleIdx="2" presStyleCnt="8">
        <dgm:presLayoutVars>
          <dgm:chMax val="0"/>
          <dgm:bulletEnabled/>
        </dgm:presLayoutVars>
      </dgm:prSet>
      <dgm:spPr/>
    </dgm:pt>
    <dgm:pt modelId="{BA4679B5-6179-40FA-A3B4-CDB70C5D005F}" type="pres">
      <dgm:prSet presAssocID="{B735ADC3-6C5D-42BB-93F7-0B2350720BE4}" presName="bottomLine" presStyleLbl="alignNode1" presStyleIdx="3" presStyleCnt="8">
        <dgm:presLayoutVars/>
      </dgm:prSet>
      <dgm:spPr/>
    </dgm:pt>
    <dgm:pt modelId="{B7C62CFE-D6BA-4287-AEA6-35B6DA921296}" type="pres">
      <dgm:prSet presAssocID="{B735ADC3-6C5D-42BB-93F7-0B2350720BE4}" presName="nodeText" presStyleLbl="bgAccFollowNode1" presStyleIdx="1" presStyleCnt="4">
        <dgm:presLayoutVars>
          <dgm:bulletEnabled val="1"/>
        </dgm:presLayoutVars>
      </dgm:prSet>
      <dgm:spPr/>
    </dgm:pt>
    <dgm:pt modelId="{0EBEB82B-DC90-462B-B426-1F00B092146D}" type="pres">
      <dgm:prSet presAssocID="{31A92923-2D8B-4459-AF6F-6708CEAA0B65}" presName="sibTrans" presStyleCnt="0"/>
      <dgm:spPr/>
    </dgm:pt>
    <dgm:pt modelId="{7BCD2B31-3ABF-467C-B598-C963B030FC12}" type="pres">
      <dgm:prSet presAssocID="{45F64953-18E2-4ADC-A233-9405A5E63D9C}" presName="compositeNode" presStyleCnt="0">
        <dgm:presLayoutVars>
          <dgm:bulletEnabled val="1"/>
        </dgm:presLayoutVars>
      </dgm:prSet>
      <dgm:spPr/>
    </dgm:pt>
    <dgm:pt modelId="{9FA01925-4337-400B-B424-7F9D8D8C1874}" type="pres">
      <dgm:prSet presAssocID="{45F64953-18E2-4ADC-A233-9405A5E63D9C}" presName="bgRect" presStyleLbl="bgAccFollowNode1" presStyleIdx="2" presStyleCnt="4"/>
      <dgm:spPr/>
    </dgm:pt>
    <dgm:pt modelId="{3771C333-E76E-42A0-A996-B30B4FEA1EB7}" type="pres">
      <dgm:prSet presAssocID="{C89BDD8A-ADD2-4572-ACD6-FFA9ACB57BB9}" presName="sibTransNodeCircle" presStyleLbl="alignNode1" presStyleIdx="4" presStyleCnt="8">
        <dgm:presLayoutVars>
          <dgm:chMax val="0"/>
          <dgm:bulletEnabled/>
        </dgm:presLayoutVars>
      </dgm:prSet>
      <dgm:spPr/>
    </dgm:pt>
    <dgm:pt modelId="{52BFBD97-A26E-4AC1-926A-09D5116362A6}" type="pres">
      <dgm:prSet presAssocID="{45F64953-18E2-4ADC-A233-9405A5E63D9C}" presName="bottomLine" presStyleLbl="alignNode1" presStyleIdx="5" presStyleCnt="8">
        <dgm:presLayoutVars/>
      </dgm:prSet>
      <dgm:spPr/>
    </dgm:pt>
    <dgm:pt modelId="{E33C540A-FAFE-4F3A-A807-6C6057F906A1}" type="pres">
      <dgm:prSet presAssocID="{45F64953-18E2-4ADC-A233-9405A5E63D9C}" presName="nodeText" presStyleLbl="bgAccFollowNode1" presStyleIdx="2" presStyleCnt="4">
        <dgm:presLayoutVars>
          <dgm:bulletEnabled val="1"/>
        </dgm:presLayoutVars>
      </dgm:prSet>
      <dgm:spPr/>
    </dgm:pt>
    <dgm:pt modelId="{7FE41415-2D74-4E3A-8DC1-8E2133F070AE}" type="pres">
      <dgm:prSet presAssocID="{C89BDD8A-ADD2-4572-ACD6-FFA9ACB57BB9}" presName="sibTrans" presStyleCnt="0"/>
      <dgm:spPr/>
    </dgm:pt>
    <dgm:pt modelId="{75ADA9E3-5C4C-412E-B0E6-ACEC4BC875AA}" type="pres">
      <dgm:prSet presAssocID="{9EF5CA17-28DA-4DAC-A04F-B72E96F382B5}" presName="compositeNode" presStyleCnt="0">
        <dgm:presLayoutVars>
          <dgm:bulletEnabled val="1"/>
        </dgm:presLayoutVars>
      </dgm:prSet>
      <dgm:spPr/>
    </dgm:pt>
    <dgm:pt modelId="{532EE580-FC62-4AC1-82EB-24B4C6424B45}" type="pres">
      <dgm:prSet presAssocID="{9EF5CA17-28DA-4DAC-A04F-B72E96F382B5}" presName="bgRect" presStyleLbl="bgAccFollowNode1" presStyleIdx="3" presStyleCnt="4"/>
      <dgm:spPr/>
    </dgm:pt>
    <dgm:pt modelId="{6CBB4E64-77C8-4199-8974-DCB89D2A5859}" type="pres">
      <dgm:prSet presAssocID="{9ED958DF-787F-46BE-89BE-5DA64EBFD9D5}" presName="sibTransNodeCircle" presStyleLbl="alignNode1" presStyleIdx="6" presStyleCnt="8">
        <dgm:presLayoutVars>
          <dgm:chMax val="0"/>
          <dgm:bulletEnabled/>
        </dgm:presLayoutVars>
      </dgm:prSet>
      <dgm:spPr/>
    </dgm:pt>
    <dgm:pt modelId="{6EBD5E1B-29F7-4AEF-8098-318E9AE744CF}" type="pres">
      <dgm:prSet presAssocID="{9EF5CA17-28DA-4DAC-A04F-B72E96F382B5}" presName="bottomLine" presStyleLbl="alignNode1" presStyleIdx="7" presStyleCnt="8">
        <dgm:presLayoutVars/>
      </dgm:prSet>
      <dgm:spPr/>
    </dgm:pt>
    <dgm:pt modelId="{92ED9DBA-D49C-447C-B3C4-3810533EFB33}" type="pres">
      <dgm:prSet presAssocID="{9EF5CA17-28DA-4DAC-A04F-B72E96F382B5}" presName="nodeText" presStyleLbl="bgAccFollowNode1" presStyleIdx="3" presStyleCnt="4">
        <dgm:presLayoutVars>
          <dgm:bulletEnabled val="1"/>
        </dgm:presLayoutVars>
      </dgm:prSet>
      <dgm:spPr/>
    </dgm:pt>
  </dgm:ptLst>
  <dgm:cxnLst>
    <dgm:cxn modelId="{43DFE609-5F4C-4114-B2AA-0C5A5AAA3E6C}" srcId="{E626ADF8-1EE8-4140-BEF5-E453F2CAED94}" destId="{9EF5CA17-28DA-4DAC-A04F-B72E96F382B5}" srcOrd="3" destOrd="0" parTransId="{531A1486-E1D4-4CE0-AF5F-F7BDA4D8132F}" sibTransId="{9ED958DF-787F-46BE-89BE-5DA64EBFD9D5}"/>
    <dgm:cxn modelId="{CCA4FE1B-2930-48ED-A8D0-D7D782654E1A}" type="presOf" srcId="{6ECEE0B2-CC96-4305-B1E6-6E831EC01A92}" destId="{324883BD-2AB8-4B25-B5C3-7FAE354C3227}" srcOrd="1" destOrd="0" presId="urn:microsoft.com/office/officeart/2016/7/layout/BasicLinearProcessNumbered"/>
    <dgm:cxn modelId="{46348424-1200-4F79-99A1-85D94A7F63EC}" type="presOf" srcId="{45F64953-18E2-4ADC-A233-9405A5E63D9C}" destId="{E33C540A-FAFE-4F3A-A807-6C6057F906A1}" srcOrd="1" destOrd="0" presId="urn:microsoft.com/office/officeart/2016/7/layout/BasicLinearProcessNumbered"/>
    <dgm:cxn modelId="{EB6D0C35-32C7-4571-854A-330EEB6F0558}" type="presOf" srcId="{C89BDD8A-ADD2-4572-ACD6-FFA9ACB57BB9}" destId="{3771C333-E76E-42A0-A996-B30B4FEA1EB7}" srcOrd="0" destOrd="0" presId="urn:microsoft.com/office/officeart/2016/7/layout/BasicLinearProcessNumbered"/>
    <dgm:cxn modelId="{78534D5D-200A-480A-8317-EDA93A938993}" type="presOf" srcId="{31A92923-2D8B-4459-AF6F-6708CEAA0B65}" destId="{9EC76C0F-C032-44BD-98FF-52AB448F4696}" srcOrd="0" destOrd="0" presId="urn:microsoft.com/office/officeart/2016/7/layout/BasicLinearProcessNumbered"/>
    <dgm:cxn modelId="{0CFB7160-133F-4939-960C-9F145028939C}" type="presOf" srcId="{ACEF0444-041E-402E-A11C-886FA616920F}" destId="{3DE6D80A-58DD-4D80-98B6-20D6B739067E}" srcOrd="0" destOrd="0" presId="urn:microsoft.com/office/officeart/2016/7/layout/BasicLinearProcessNumbered"/>
    <dgm:cxn modelId="{7D52A348-6001-4FBF-8180-B0BBCB45E8B9}" type="presOf" srcId="{B735ADC3-6C5D-42BB-93F7-0B2350720BE4}" destId="{46630F45-1C66-4D53-947E-D23E43D52480}" srcOrd="0" destOrd="0" presId="urn:microsoft.com/office/officeart/2016/7/layout/BasicLinearProcessNumbered"/>
    <dgm:cxn modelId="{D15B0876-0C2B-4B4F-A228-7B7EBECDA09A}" type="presOf" srcId="{9EF5CA17-28DA-4DAC-A04F-B72E96F382B5}" destId="{92ED9DBA-D49C-447C-B3C4-3810533EFB33}" srcOrd="1" destOrd="0" presId="urn:microsoft.com/office/officeart/2016/7/layout/BasicLinearProcessNumbered"/>
    <dgm:cxn modelId="{64147F8D-A780-4E39-89C0-7DF96D687313}" type="presOf" srcId="{45F64953-18E2-4ADC-A233-9405A5E63D9C}" destId="{9FA01925-4337-400B-B424-7F9D8D8C1874}" srcOrd="0" destOrd="0" presId="urn:microsoft.com/office/officeart/2016/7/layout/BasicLinearProcessNumbered"/>
    <dgm:cxn modelId="{1691A29B-6A86-42C1-84A5-6A42D109AD69}" srcId="{E626ADF8-1EE8-4140-BEF5-E453F2CAED94}" destId="{6ECEE0B2-CC96-4305-B1E6-6E831EC01A92}" srcOrd="0" destOrd="0" parTransId="{5CC1CB92-9685-43BB-BED5-665CDBB93486}" sibTransId="{ACEF0444-041E-402E-A11C-886FA616920F}"/>
    <dgm:cxn modelId="{6B0A659C-DFE9-4A03-9E52-D6E4364F22AB}" type="presOf" srcId="{6ECEE0B2-CC96-4305-B1E6-6E831EC01A92}" destId="{CEAF2F22-6E8C-483F-9CF0-09761BA168CF}" srcOrd="0" destOrd="0" presId="urn:microsoft.com/office/officeart/2016/7/layout/BasicLinearProcessNumbered"/>
    <dgm:cxn modelId="{023814A3-2EF3-4521-9EF8-12DE89D170E3}" type="presOf" srcId="{B735ADC3-6C5D-42BB-93F7-0B2350720BE4}" destId="{B7C62CFE-D6BA-4287-AEA6-35B6DA921296}" srcOrd="1" destOrd="0" presId="urn:microsoft.com/office/officeart/2016/7/layout/BasicLinearProcessNumbered"/>
    <dgm:cxn modelId="{4A8696AC-6856-4C6B-BACC-29A971C85A80}" type="presOf" srcId="{E626ADF8-1EE8-4140-BEF5-E453F2CAED94}" destId="{D2E239ED-0E62-436F-A86D-EF20FA97679B}" srcOrd="0" destOrd="0" presId="urn:microsoft.com/office/officeart/2016/7/layout/BasicLinearProcessNumbered"/>
    <dgm:cxn modelId="{4843D3D4-01C6-463E-8269-84EAF54C6EDD}" type="presOf" srcId="{9EF5CA17-28DA-4DAC-A04F-B72E96F382B5}" destId="{532EE580-FC62-4AC1-82EB-24B4C6424B45}" srcOrd="0" destOrd="0" presId="urn:microsoft.com/office/officeart/2016/7/layout/BasicLinearProcessNumbered"/>
    <dgm:cxn modelId="{170755E6-F878-4274-834E-7053BC011FC5}" type="presOf" srcId="{9ED958DF-787F-46BE-89BE-5DA64EBFD9D5}" destId="{6CBB4E64-77C8-4199-8974-DCB89D2A5859}" srcOrd="0" destOrd="0" presId="urn:microsoft.com/office/officeart/2016/7/layout/BasicLinearProcessNumbered"/>
    <dgm:cxn modelId="{8D998DEB-C38E-4E77-BA48-026A30AB6D5B}" srcId="{E626ADF8-1EE8-4140-BEF5-E453F2CAED94}" destId="{B735ADC3-6C5D-42BB-93F7-0B2350720BE4}" srcOrd="1" destOrd="0" parTransId="{D3DB7A2C-C642-4FF5-BC85-67AEF638A85F}" sibTransId="{31A92923-2D8B-4459-AF6F-6708CEAA0B65}"/>
    <dgm:cxn modelId="{9620C8FD-7369-4E2A-973A-62207D8F6832}" srcId="{E626ADF8-1EE8-4140-BEF5-E453F2CAED94}" destId="{45F64953-18E2-4ADC-A233-9405A5E63D9C}" srcOrd="2" destOrd="0" parTransId="{91334949-C27F-429B-9D86-C5C0513F27F6}" sibTransId="{C89BDD8A-ADD2-4572-ACD6-FFA9ACB57BB9}"/>
    <dgm:cxn modelId="{DD20A51E-7F4E-491E-A628-894C658FDCCA}" type="presParOf" srcId="{D2E239ED-0E62-436F-A86D-EF20FA97679B}" destId="{65EC3D38-51A5-4B22-8336-531BC1F2645E}" srcOrd="0" destOrd="0" presId="urn:microsoft.com/office/officeart/2016/7/layout/BasicLinearProcessNumbered"/>
    <dgm:cxn modelId="{03BE8C1B-F8A6-417C-87A2-DFA3C4647461}" type="presParOf" srcId="{65EC3D38-51A5-4B22-8336-531BC1F2645E}" destId="{CEAF2F22-6E8C-483F-9CF0-09761BA168CF}" srcOrd="0" destOrd="0" presId="urn:microsoft.com/office/officeart/2016/7/layout/BasicLinearProcessNumbered"/>
    <dgm:cxn modelId="{9CEF2A3A-16A7-4F2F-AF44-8512E96ECDED}" type="presParOf" srcId="{65EC3D38-51A5-4B22-8336-531BC1F2645E}" destId="{3DE6D80A-58DD-4D80-98B6-20D6B739067E}" srcOrd="1" destOrd="0" presId="urn:microsoft.com/office/officeart/2016/7/layout/BasicLinearProcessNumbered"/>
    <dgm:cxn modelId="{0A8AA377-E3AC-4AED-B40B-61EFE2A9D131}" type="presParOf" srcId="{65EC3D38-51A5-4B22-8336-531BC1F2645E}" destId="{ABB70B3D-6B36-4976-B652-C248FF31B664}" srcOrd="2" destOrd="0" presId="urn:microsoft.com/office/officeart/2016/7/layout/BasicLinearProcessNumbered"/>
    <dgm:cxn modelId="{F9CFB682-1727-4805-88AC-A2AAD5173C96}" type="presParOf" srcId="{65EC3D38-51A5-4B22-8336-531BC1F2645E}" destId="{324883BD-2AB8-4B25-B5C3-7FAE354C3227}" srcOrd="3" destOrd="0" presId="urn:microsoft.com/office/officeart/2016/7/layout/BasicLinearProcessNumbered"/>
    <dgm:cxn modelId="{D9F4700F-3173-46EC-BD10-A0867AD78978}" type="presParOf" srcId="{D2E239ED-0E62-436F-A86D-EF20FA97679B}" destId="{4AEFDE70-81F9-4187-A3CB-3676A2DB2138}" srcOrd="1" destOrd="0" presId="urn:microsoft.com/office/officeart/2016/7/layout/BasicLinearProcessNumbered"/>
    <dgm:cxn modelId="{C43C5FF8-367C-4585-9639-9536BC104061}" type="presParOf" srcId="{D2E239ED-0E62-436F-A86D-EF20FA97679B}" destId="{35F5DC74-2908-4FC2-A13F-D014C8D4B4AB}" srcOrd="2" destOrd="0" presId="urn:microsoft.com/office/officeart/2016/7/layout/BasicLinearProcessNumbered"/>
    <dgm:cxn modelId="{C649E739-4FFB-4714-A343-9D02D930B885}" type="presParOf" srcId="{35F5DC74-2908-4FC2-A13F-D014C8D4B4AB}" destId="{46630F45-1C66-4D53-947E-D23E43D52480}" srcOrd="0" destOrd="0" presId="urn:microsoft.com/office/officeart/2016/7/layout/BasicLinearProcessNumbered"/>
    <dgm:cxn modelId="{D07D7DA3-12C7-4EBD-A6C5-089E32F08268}" type="presParOf" srcId="{35F5DC74-2908-4FC2-A13F-D014C8D4B4AB}" destId="{9EC76C0F-C032-44BD-98FF-52AB448F4696}" srcOrd="1" destOrd="0" presId="urn:microsoft.com/office/officeart/2016/7/layout/BasicLinearProcessNumbered"/>
    <dgm:cxn modelId="{CEFDEBD2-1DDD-44D0-96B7-D161F59FB4A6}" type="presParOf" srcId="{35F5DC74-2908-4FC2-A13F-D014C8D4B4AB}" destId="{BA4679B5-6179-40FA-A3B4-CDB70C5D005F}" srcOrd="2" destOrd="0" presId="urn:microsoft.com/office/officeart/2016/7/layout/BasicLinearProcessNumbered"/>
    <dgm:cxn modelId="{14A6887D-CDA4-48A0-AC5A-0255E46F536B}" type="presParOf" srcId="{35F5DC74-2908-4FC2-A13F-D014C8D4B4AB}" destId="{B7C62CFE-D6BA-4287-AEA6-35B6DA921296}" srcOrd="3" destOrd="0" presId="urn:microsoft.com/office/officeart/2016/7/layout/BasicLinearProcessNumbered"/>
    <dgm:cxn modelId="{A416563C-A235-41B8-81D9-BE6EF49E82A9}" type="presParOf" srcId="{D2E239ED-0E62-436F-A86D-EF20FA97679B}" destId="{0EBEB82B-DC90-462B-B426-1F00B092146D}" srcOrd="3" destOrd="0" presId="urn:microsoft.com/office/officeart/2016/7/layout/BasicLinearProcessNumbered"/>
    <dgm:cxn modelId="{7A9DA12B-8664-49A8-9187-496D33A0039B}" type="presParOf" srcId="{D2E239ED-0E62-436F-A86D-EF20FA97679B}" destId="{7BCD2B31-3ABF-467C-B598-C963B030FC12}" srcOrd="4" destOrd="0" presId="urn:microsoft.com/office/officeart/2016/7/layout/BasicLinearProcessNumbered"/>
    <dgm:cxn modelId="{DF69D536-9090-4304-BBD6-860448750B64}" type="presParOf" srcId="{7BCD2B31-3ABF-467C-B598-C963B030FC12}" destId="{9FA01925-4337-400B-B424-7F9D8D8C1874}" srcOrd="0" destOrd="0" presId="urn:microsoft.com/office/officeart/2016/7/layout/BasicLinearProcessNumbered"/>
    <dgm:cxn modelId="{9C66A05D-2F44-433F-BAFC-ACAED8387D7D}" type="presParOf" srcId="{7BCD2B31-3ABF-467C-B598-C963B030FC12}" destId="{3771C333-E76E-42A0-A996-B30B4FEA1EB7}" srcOrd="1" destOrd="0" presId="urn:microsoft.com/office/officeart/2016/7/layout/BasicLinearProcessNumbered"/>
    <dgm:cxn modelId="{1AA62F71-2CA1-46BE-91CA-D9FF52489E4B}" type="presParOf" srcId="{7BCD2B31-3ABF-467C-B598-C963B030FC12}" destId="{52BFBD97-A26E-4AC1-926A-09D5116362A6}" srcOrd="2" destOrd="0" presId="urn:microsoft.com/office/officeart/2016/7/layout/BasicLinearProcessNumbered"/>
    <dgm:cxn modelId="{7FC42E1D-B39B-4523-ACE6-DCA318F3D9D5}" type="presParOf" srcId="{7BCD2B31-3ABF-467C-B598-C963B030FC12}" destId="{E33C540A-FAFE-4F3A-A807-6C6057F906A1}" srcOrd="3" destOrd="0" presId="urn:microsoft.com/office/officeart/2016/7/layout/BasicLinearProcessNumbered"/>
    <dgm:cxn modelId="{80470FEA-55DF-4CA6-ACC6-26D51506CB95}" type="presParOf" srcId="{D2E239ED-0E62-436F-A86D-EF20FA97679B}" destId="{7FE41415-2D74-4E3A-8DC1-8E2133F070AE}" srcOrd="5" destOrd="0" presId="urn:microsoft.com/office/officeart/2016/7/layout/BasicLinearProcessNumbered"/>
    <dgm:cxn modelId="{F1153136-8D14-4AB2-978C-4E8B386E4C53}" type="presParOf" srcId="{D2E239ED-0E62-436F-A86D-EF20FA97679B}" destId="{75ADA9E3-5C4C-412E-B0E6-ACEC4BC875AA}" srcOrd="6" destOrd="0" presId="urn:microsoft.com/office/officeart/2016/7/layout/BasicLinearProcessNumbered"/>
    <dgm:cxn modelId="{86B8F90A-B14A-44B8-898B-17B069968A31}" type="presParOf" srcId="{75ADA9E3-5C4C-412E-B0E6-ACEC4BC875AA}" destId="{532EE580-FC62-4AC1-82EB-24B4C6424B45}" srcOrd="0" destOrd="0" presId="urn:microsoft.com/office/officeart/2016/7/layout/BasicLinearProcessNumbered"/>
    <dgm:cxn modelId="{9B275F6B-10CF-4041-94C0-4CD05A6B21CD}" type="presParOf" srcId="{75ADA9E3-5C4C-412E-B0E6-ACEC4BC875AA}" destId="{6CBB4E64-77C8-4199-8974-DCB89D2A5859}" srcOrd="1" destOrd="0" presId="urn:microsoft.com/office/officeart/2016/7/layout/BasicLinearProcessNumbered"/>
    <dgm:cxn modelId="{933E1B97-7990-4E59-AD04-52E1EC0A576C}" type="presParOf" srcId="{75ADA9E3-5C4C-412E-B0E6-ACEC4BC875AA}" destId="{6EBD5E1B-29F7-4AEF-8098-318E9AE744CF}" srcOrd="2" destOrd="0" presId="urn:microsoft.com/office/officeart/2016/7/layout/BasicLinearProcessNumbered"/>
    <dgm:cxn modelId="{C572CFF0-A26F-4F51-A14B-69FDF8D1C82C}" type="presParOf" srcId="{75ADA9E3-5C4C-412E-B0E6-ACEC4BC875AA}" destId="{92ED9DBA-D49C-447C-B3C4-3810533EFB3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626ADF8-1EE8-4140-BEF5-E453F2CAED94}"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6ECEE0B2-CC96-4305-B1E6-6E831EC01A92}">
      <dgm:prSet/>
      <dgm:spPr/>
      <dgm:t>
        <a:bodyPr/>
        <a:lstStyle/>
        <a:p>
          <a:r>
            <a:rPr lang="en-GB" dirty="0"/>
            <a:t>Licensee can use work in way specified in licence</a:t>
          </a:r>
          <a:endParaRPr lang="en-US" dirty="0"/>
        </a:p>
      </dgm:t>
    </dgm:pt>
    <dgm:pt modelId="{5CC1CB92-9685-43BB-BED5-665CDBB93486}" type="parTrans" cxnId="{1691A29B-6A86-42C1-84A5-6A42D109AD69}">
      <dgm:prSet/>
      <dgm:spPr/>
      <dgm:t>
        <a:bodyPr/>
        <a:lstStyle/>
        <a:p>
          <a:endParaRPr lang="en-US"/>
        </a:p>
      </dgm:t>
    </dgm:pt>
    <dgm:pt modelId="{ACEF0444-041E-402E-A11C-886FA616920F}" type="sibTrans" cxnId="{1691A29B-6A86-42C1-84A5-6A42D109AD69}">
      <dgm:prSet phldrT="1" phldr="0"/>
      <dgm:spPr/>
      <dgm:t>
        <a:bodyPr/>
        <a:lstStyle/>
        <a:p>
          <a:r>
            <a:rPr lang="en-US"/>
            <a:t>1</a:t>
          </a:r>
        </a:p>
      </dgm:t>
    </dgm:pt>
    <dgm:pt modelId="{B735ADC3-6C5D-42BB-93F7-0B2350720BE4}">
      <dgm:prSet/>
      <dgm:spPr/>
      <dgm:t>
        <a:bodyPr/>
        <a:lstStyle/>
        <a:p>
          <a:r>
            <a:rPr lang="en-GB" dirty="0"/>
            <a:t>Excludes all others from using the work</a:t>
          </a:r>
          <a:endParaRPr lang="en-US" dirty="0"/>
        </a:p>
      </dgm:t>
    </dgm:pt>
    <dgm:pt modelId="{D3DB7A2C-C642-4FF5-BC85-67AEF638A85F}" type="parTrans" cxnId="{8D998DEB-C38E-4E77-BA48-026A30AB6D5B}">
      <dgm:prSet/>
      <dgm:spPr/>
      <dgm:t>
        <a:bodyPr/>
        <a:lstStyle/>
        <a:p>
          <a:endParaRPr lang="en-US"/>
        </a:p>
      </dgm:t>
    </dgm:pt>
    <dgm:pt modelId="{31A92923-2D8B-4459-AF6F-6708CEAA0B65}" type="sibTrans" cxnId="{8D998DEB-C38E-4E77-BA48-026A30AB6D5B}">
      <dgm:prSet phldrT="2" phldr="0"/>
      <dgm:spPr/>
      <dgm:t>
        <a:bodyPr/>
        <a:lstStyle/>
        <a:p>
          <a:r>
            <a:rPr lang="en-US"/>
            <a:t>2</a:t>
          </a:r>
        </a:p>
      </dgm:t>
    </dgm:pt>
    <dgm:pt modelId="{45F64953-18E2-4ADC-A233-9405A5E63D9C}">
      <dgm:prSet/>
      <dgm:spPr/>
      <dgm:t>
        <a:bodyPr/>
        <a:lstStyle/>
        <a:p>
          <a:r>
            <a:rPr lang="en-GB" dirty="0"/>
            <a:t>Excludes the copyright owner from using the work</a:t>
          </a:r>
          <a:endParaRPr lang="en-US" dirty="0"/>
        </a:p>
      </dgm:t>
    </dgm:pt>
    <dgm:pt modelId="{91334949-C27F-429B-9D86-C5C0513F27F6}" type="parTrans" cxnId="{9620C8FD-7369-4E2A-973A-62207D8F6832}">
      <dgm:prSet/>
      <dgm:spPr/>
      <dgm:t>
        <a:bodyPr/>
        <a:lstStyle/>
        <a:p>
          <a:endParaRPr lang="en-US"/>
        </a:p>
      </dgm:t>
    </dgm:pt>
    <dgm:pt modelId="{C89BDD8A-ADD2-4572-ACD6-FFA9ACB57BB9}" type="sibTrans" cxnId="{9620C8FD-7369-4E2A-973A-62207D8F6832}">
      <dgm:prSet phldrT="3" phldr="0"/>
      <dgm:spPr/>
      <dgm:t>
        <a:bodyPr/>
        <a:lstStyle/>
        <a:p>
          <a:r>
            <a:rPr lang="en-US"/>
            <a:t>3</a:t>
          </a:r>
        </a:p>
      </dgm:t>
    </dgm:pt>
    <dgm:pt modelId="{9EF5CA17-28DA-4DAC-A04F-B72E96F382B5}">
      <dgm:prSet/>
      <dgm:spPr/>
      <dgm:t>
        <a:bodyPr/>
        <a:lstStyle/>
        <a:p>
          <a:r>
            <a:rPr lang="en-GB" dirty="0"/>
            <a:t>Contractual agreement</a:t>
          </a:r>
          <a:endParaRPr lang="en-US" dirty="0"/>
        </a:p>
      </dgm:t>
    </dgm:pt>
    <dgm:pt modelId="{531A1486-E1D4-4CE0-AF5F-F7BDA4D8132F}" type="parTrans" cxnId="{43DFE609-5F4C-4114-B2AA-0C5A5AAA3E6C}">
      <dgm:prSet/>
      <dgm:spPr/>
      <dgm:t>
        <a:bodyPr/>
        <a:lstStyle/>
        <a:p>
          <a:endParaRPr lang="en-US"/>
        </a:p>
      </dgm:t>
    </dgm:pt>
    <dgm:pt modelId="{9ED958DF-787F-46BE-89BE-5DA64EBFD9D5}" type="sibTrans" cxnId="{43DFE609-5F4C-4114-B2AA-0C5A5AAA3E6C}">
      <dgm:prSet phldrT="4" phldr="0"/>
      <dgm:spPr/>
      <dgm:t>
        <a:bodyPr/>
        <a:lstStyle/>
        <a:p>
          <a:r>
            <a:rPr lang="en-US"/>
            <a:t>4</a:t>
          </a:r>
        </a:p>
      </dgm:t>
    </dgm:pt>
    <dgm:pt modelId="{D2E239ED-0E62-436F-A86D-EF20FA97679B}" type="pres">
      <dgm:prSet presAssocID="{E626ADF8-1EE8-4140-BEF5-E453F2CAED94}" presName="Name0" presStyleCnt="0">
        <dgm:presLayoutVars>
          <dgm:animLvl val="lvl"/>
          <dgm:resizeHandles val="exact"/>
        </dgm:presLayoutVars>
      </dgm:prSet>
      <dgm:spPr/>
    </dgm:pt>
    <dgm:pt modelId="{65EC3D38-51A5-4B22-8336-531BC1F2645E}" type="pres">
      <dgm:prSet presAssocID="{6ECEE0B2-CC96-4305-B1E6-6E831EC01A92}" presName="compositeNode" presStyleCnt="0">
        <dgm:presLayoutVars>
          <dgm:bulletEnabled val="1"/>
        </dgm:presLayoutVars>
      </dgm:prSet>
      <dgm:spPr/>
    </dgm:pt>
    <dgm:pt modelId="{CEAF2F22-6E8C-483F-9CF0-09761BA168CF}" type="pres">
      <dgm:prSet presAssocID="{6ECEE0B2-CC96-4305-B1E6-6E831EC01A92}" presName="bgRect" presStyleLbl="bgAccFollowNode1" presStyleIdx="0" presStyleCnt="4"/>
      <dgm:spPr/>
    </dgm:pt>
    <dgm:pt modelId="{3DE6D80A-58DD-4D80-98B6-20D6B739067E}" type="pres">
      <dgm:prSet presAssocID="{ACEF0444-041E-402E-A11C-886FA616920F}" presName="sibTransNodeCircle" presStyleLbl="alignNode1" presStyleIdx="0" presStyleCnt="8">
        <dgm:presLayoutVars>
          <dgm:chMax val="0"/>
          <dgm:bulletEnabled/>
        </dgm:presLayoutVars>
      </dgm:prSet>
      <dgm:spPr/>
    </dgm:pt>
    <dgm:pt modelId="{ABB70B3D-6B36-4976-B652-C248FF31B664}" type="pres">
      <dgm:prSet presAssocID="{6ECEE0B2-CC96-4305-B1E6-6E831EC01A92}" presName="bottomLine" presStyleLbl="alignNode1" presStyleIdx="1" presStyleCnt="8">
        <dgm:presLayoutVars/>
      </dgm:prSet>
      <dgm:spPr/>
    </dgm:pt>
    <dgm:pt modelId="{324883BD-2AB8-4B25-B5C3-7FAE354C3227}" type="pres">
      <dgm:prSet presAssocID="{6ECEE0B2-CC96-4305-B1E6-6E831EC01A92}" presName="nodeText" presStyleLbl="bgAccFollowNode1" presStyleIdx="0" presStyleCnt="4">
        <dgm:presLayoutVars>
          <dgm:bulletEnabled val="1"/>
        </dgm:presLayoutVars>
      </dgm:prSet>
      <dgm:spPr/>
    </dgm:pt>
    <dgm:pt modelId="{4AEFDE70-81F9-4187-A3CB-3676A2DB2138}" type="pres">
      <dgm:prSet presAssocID="{ACEF0444-041E-402E-A11C-886FA616920F}" presName="sibTrans" presStyleCnt="0"/>
      <dgm:spPr/>
    </dgm:pt>
    <dgm:pt modelId="{35F5DC74-2908-4FC2-A13F-D014C8D4B4AB}" type="pres">
      <dgm:prSet presAssocID="{B735ADC3-6C5D-42BB-93F7-0B2350720BE4}" presName="compositeNode" presStyleCnt="0">
        <dgm:presLayoutVars>
          <dgm:bulletEnabled val="1"/>
        </dgm:presLayoutVars>
      </dgm:prSet>
      <dgm:spPr/>
    </dgm:pt>
    <dgm:pt modelId="{46630F45-1C66-4D53-947E-D23E43D52480}" type="pres">
      <dgm:prSet presAssocID="{B735ADC3-6C5D-42BB-93F7-0B2350720BE4}" presName="bgRect" presStyleLbl="bgAccFollowNode1" presStyleIdx="1" presStyleCnt="4"/>
      <dgm:spPr/>
    </dgm:pt>
    <dgm:pt modelId="{9EC76C0F-C032-44BD-98FF-52AB448F4696}" type="pres">
      <dgm:prSet presAssocID="{31A92923-2D8B-4459-AF6F-6708CEAA0B65}" presName="sibTransNodeCircle" presStyleLbl="alignNode1" presStyleIdx="2" presStyleCnt="8">
        <dgm:presLayoutVars>
          <dgm:chMax val="0"/>
          <dgm:bulletEnabled/>
        </dgm:presLayoutVars>
      </dgm:prSet>
      <dgm:spPr/>
    </dgm:pt>
    <dgm:pt modelId="{BA4679B5-6179-40FA-A3B4-CDB70C5D005F}" type="pres">
      <dgm:prSet presAssocID="{B735ADC3-6C5D-42BB-93F7-0B2350720BE4}" presName="bottomLine" presStyleLbl="alignNode1" presStyleIdx="3" presStyleCnt="8">
        <dgm:presLayoutVars/>
      </dgm:prSet>
      <dgm:spPr/>
    </dgm:pt>
    <dgm:pt modelId="{B7C62CFE-D6BA-4287-AEA6-35B6DA921296}" type="pres">
      <dgm:prSet presAssocID="{B735ADC3-6C5D-42BB-93F7-0B2350720BE4}" presName="nodeText" presStyleLbl="bgAccFollowNode1" presStyleIdx="1" presStyleCnt="4">
        <dgm:presLayoutVars>
          <dgm:bulletEnabled val="1"/>
        </dgm:presLayoutVars>
      </dgm:prSet>
      <dgm:spPr/>
    </dgm:pt>
    <dgm:pt modelId="{0EBEB82B-DC90-462B-B426-1F00B092146D}" type="pres">
      <dgm:prSet presAssocID="{31A92923-2D8B-4459-AF6F-6708CEAA0B65}" presName="sibTrans" presStyleCnt="0"/>
      <dgm:spPr/>
    </dgm:pt>
    <dgm:pt modelId="{7BCD2B31-3ABF-467C-B598-C963B030FC12}" type="pres">
      <dgm:prSet presAssocID="{45F64953-18E2-4ADC-A233-9405A5E63D9C}" presName="compositeNode" presStyleCnt="0">
        <dgm:presLayoutVars>
          <dgm:bulletEnabled val="1"/>
        </dgm:presLayoutVars>
      </dgm:prSet>
      <dgm:spPr/>
    </dgm:pt>
    <dgm:pt modelId="{9FA01925-4337-400B-B424-7F9D8D8C1874}" type="pres">
      <dgm:prSet presAssocID="{45F64953-18E2-4ADC-A233-9405A5E63D9C}" presName="bgRect" presStyleLbl="bgAccFollowNode1" presStyleIdx="2" presStyleCnt="4"/>
      <dgm:spPr/>
    </dgm:pt>
    <dgm:pt modelId="{3771C333-E76E-42A0-A996-B30B4FEA1EB7}" type="pres">
      <dgm:prSet presAssocID="{C89BDD8A-ADD2-4572-ACD6-FFA9ACB57BB9}" presName="sibTransNodeCircle" presStyleLbl="alignNode1" presStyleIdx="4" presStyleCnt="8">
        <dgm:presLayoutVars>
          <dgm:chMax val="0"/>
          <dgm:bulletEnabled/>
        </dgm:presLayoutVars>
      </dgm:prSet>
      <dgm:spPr/>
    </dgm:pt>
    <dgm:pt modelId="{52BFBD97-A26E-4AC1-926A-09D5116362A6}" type="pres">
      <dgm:prSet presAssocID="{45F64953-18E2-4ADC-A233-9405A5E63D9C}" presName="bottomLine" presStyleLbl="alignNode1" presStyleIdx="5" presStyleCnt="8">
        <dgm:presLayoutVars/>
      </dgm:prSet>
      <dgm:spPr/>
    </dgm:pt>
    <dgm:pt modelId="{E33C540A-FAFE-4F3A-A807-6C6057F906A1}" type="pres">
      <dgm:prSet presAssocID="{45F64953-18E2-4ADC-A233-9405A5E63D9C}" presName="nodeText" presStyleLbl="bgAccFollowNode1" presStyleIdx="2" presStyleCnt="4">
        <dgm:presLayoutVars>
          <dgm:bulletEnabled val="1"/>
        </dgm:presLayoutVars>
      </dgm:prSet>
      <dgm:spPr/>
    </dgm:pt>
    <dgm:pt modelId="{7FE41415-2D74-4E3A-8DC1-8E2133F070AE}" type="pres">
      <dgm:prSet presAssocID="{C89BDD8A-ADD2-4572-ACD6-FFA9ACB57BB9}" presName="sibTrans" presStyleCnt="0"/>
      <dgm:spPr/>
    </dgm:pt>
    <dgm:pt modelId="{75ADA9E3-5C4C-412E-B0E6-ACEC4BC875AA}" type="pres">
      <dgm:prSet presAssocID="{9EF5CA17-28DA-4DAC-A04F-B72E96F382B5}" presName="compositeNode" presStyleCnt="0">
        <dgm:presLayoutVars>
          <dgm:bulletEnabled val="1"/>
        </dgm:presLayoutVars>
      </dgm:prSet>
      <dgm:spPr/>
    </dgm:pt>
    <dgm:pt modelId="{532EE580-FC62-4AC1-82EB-24B4C6424B45}" type="pres">
      <dgm:prSet presAssocID="{9EF5CA17-28DA-4DAC-A04F-B72E96F382B5}" presName="bgRect" presStyleLbl="bgAccFollowNode1" presStyleIdx="3" presStyleCnt="4"/>
      <dgm:spPr/>
    </dgm:pt>
    <dgm:pt modelId="{6CBB4E64-77C8-4199-8974-DCB89D2A5859}" type="pres">
      <dgm:prSet presAssocID="{9ED958DF-787F-46BE-89BE-5DA64EBFD9D5}" presName="sibTransNodeCircle" presStyleLbl="alignNode1" presStyleIdx="6" presStyleCnt="8">
        <dgm:presLayoutVars>
          <dgm:chMax val="0"/>
          <dgm:bulletEnabled/>
        </dgm:presLayoutVars>
      </dgm:prSet>
      <dgm:spPr/>
    </dgm:pt>
    <dgm:pt modelId="{6EBD5E1B-29F7-4AEF-8098-318E9AE744CF}" type="pres">
      <dgm:prSet presAssocID="{9EF5CA17-28DA-4DAC-A04F-B72E96F382B5}" presName="bottomLine" presStyleLbl="alignNode1" presStyleIdx="7" presStyleCnt="8">
        <dgm:presLayoutVars/>
      </dgm:prSet>
      <dgm:spPr/>
    </dgm:pt>
    <dgm:pt modelId="{92ED9DBA-D49C-447C-B3C4-3810533EFB33}" type="pres">
      <dgm:prSet presAssocID="{9EF5CA17-28DA-4DAC-A04F-B72E96F382B5}" presName="nodeText" presStyleLbl="bgAccFollowNode1" presStyleIdx="3" presStyleCnt="4">
        <dgm:presLayoutVars>
          <dgm:bulletEnabled val="1"/>
        </dgm:presLayoutVars>
      </dgm:prSet>
      <dgm:spPr/>
    </dgm:pt>
  </dgm:ptLst>
  <dgm:cxnLst>
    <dgm:cxn modelId="{43DFE609-5F4C-4114-B2AA-0C5A5AAA3E6C}" srcId="{E626ADF8-1EE8-4140-BEF5-E453F2CAED94}" destId="{9EF5CA17-28DA-4DAC-A04F-B72E96F382B5}" srcOrd="3" destOrd="0" parTransId="{531A1486-E1D4-4CE0-AF5F-F7BDA4D8132F}" sibTransId="{9ED958DF-787F-46BE-89BE-5DA64EBFD9D5}"/>
    <dgm:cxn modelId="{CCA4FE1B-2930-48ED-A8D0-D7D782654E1A}" type="presOf" srcId="{6ECEE0B2-CC96-4305-B1E6-6E831EC01A92}" destId="{324883BD-2AB8-4B25-B5C3-7FAE354C3227}" srcOrd="1" destOrd="0" presId="urn:microsoft.com/office/officeart/2016/7/layout/BasicLinearProcessNumbered"/>
    <dgm:cxn modelId="{46348424-1200-4F79-99A1-85D94A7F63EC}" type="presOf" srcId="{45F64953-18E2-4ADC-A233-9405A5E63D9C}" destId="{E33C540A-FAFE-4F3A-A807-6C6057F906A1}" srcOrd="1" destOrd="0" presId="urn:microsoft.com/office/officeart/2016/7/layout/BasicLinearProcessNumbered"/>
    <dgm:cxn modelId="{EB6D0C35-32C7-4571-854A-330EEB6F0558}" type="presOf" srcId="{C89BDD8A-ADD2-4572-ACD6-FFA9ACB57BB9}" destId="{3771C333-E76E-42A0-A996-B30B4FEA1EB7}" srcOrd="0" destOrd="0" presId="urn:microsoft.com/office/officeart/2016/7/layout/BasicLinearProcessNumbered"/>
    <dgm:cxn modelId="{78534D5D-200A-480A-8317-EDA93A938993}" type="presOf" srcId="{31A92923-2D8B-4459-AF6F-6708CEAA0B65}" destId="{9EC76C0F-C032-44BD-98FF-52AB448F4696}" srcOrd="0" destOrd="0" presId="urn:microsoft.com/office/officeart/2016/7/layout/BasicLinearProcessNumbered"/>
    <dgm:cxn modelId="{0CFB7160-133F-4939-960C-9F145028939C}" type="presOf" srcId="{ACEF0444-041E-402E-A11C-886FA616920F}" destId="{3DE6D80A-58DD-4D80-98B6-20D6B739067E}" srcOrd="0" destOrd="0" presId="urn:microsoft.com/office/officeart/2016/7/layout/BasicLinearProcessNumbered"/>
    <dgm:cxn modelId="{7D52A348-6001-4FBF-8180-B0BBCB45E8B9}" type="presOf" srcId="{B735ADC3-6C5D-42BB-93F7-0B2350720BE4}" destId="{46630F45-1C66-4D53-947E-D23E43D52480}" srcOrd="0" destOrd="0" presId="urn:microsoft.com/office/officeart/2016/7/layout/BasicLinearProcessNumbered"/>
    <dgm:cxn modelId="{D15B0876-0C2B-4B4F-A228-7B7EBECDA09A}" type="presOf" srcId="{9EF5CA17-28DA-4DAC-A04F-B72E96F382B5}" destId="{92ED9DBA-D49C-447C-B3C4-3810533EFB33}" srcOrd="1" destOrd="0" presId="urn:microsoft.com/office/officeart/2016/7/layout/BasicLinearProcessNumbered"/>
    <dgm:cxn modelId="{64147F8D-A780-4E39-89C0-7DF96D687313}" type="presOf" srcId="{45F64953-18E2-4ADC-A233-9405A5E63D9C}" destId="{9FA01925-4337-400B-B424-7F9D8D8C1874}" srcOrd="0" destOrd="0" presId="urn:microsoft.com/office/officeart/2016/7/layout/BasicLinearProcessNumbered"/>
    <dgm:cxn modelId="{1691A29B-6A86-42C1-84A5-6A42D109AD69}" srcId="{E626ADF8-1EE8-4140-BEF5-E453F2CAED94}" destId="{6ECEE0B2-CC96-4305-B1E6-6E831EC01A92}" srcOrd="0" destOrd="0" parTransId="{5CC1CB92-9685-43BB-BED5-665CDBB93486}" sibTransId="{ACEF0444-041E-402E-A11C-886FA616920F}"/>
    <dgm:cxn modelId="{6B0A659C-DFE9-4A03-9E52-D6E4364F22AB}" type="presOf" srcId="{6ECEE0B2-CC96-4305-B1E6-6E831EC01A92}" destId="{CEAF2F22-6E8C-483F-9CF0-09761BA168CF}" srcOrd="0" destOrd="0" presId="urn:microsoft.com/office/officeart/2016/7/layout/BasicLinearProcessNumbered"/>
    <dgm:cxn modelId="{023814A3-2EF3-4521-9EF8-12DE89D170E3}" type="presOf" srcId="{B735ADC3-6C5D-42BB-93F7-0B2350720BE4}" destId="{B7C62CFE-D6BA-4287-AEA6-35B6DA921296}" srcOrd="1" destOrd="0" presId="urn:microsoft.com/office/officeart/2016/7/layout/BasicLinearProcessNumbered"/>
    <dgm:cxn modelId="{4A8696AC-6856-4C6B-BACC-29A971C85A80}" type="presOf" srcId="{E626ADF8-1EE8-4140-BEF5-E453F2CAED94}" destId="{D2E239ED-0E62-436F-A86D-EF20FA97679B}" srcOrd="0" destOrd="0" presId="urn:microsoft.com/office/officeart/2016/7/layout/BasicLinearProcessNumbered"/>
    <dgm:cxn modelId="{4843D3D4-01C6-463E-8269-84EAF54C6EDD}" type="presOf" srcId="{9EF5CA17-28DA-4DAC-A04F-B72E96F382B5}" destId="{532EE580-FC62-4AC1-82EB-24B4C6424B45}" srcOrd="0" destOrd="0" presId="urn:microsoft.com/office/officeart/2016/7/layout/BasicLinearProcessNumbered"/>
    <dgm:cxn modelId="{170755E6-F878-4274-834E-7053BC011FC5}" type="presOf" srcId="{9ED958DF-787F-46BE-89BE-5DA64EBFD9D5}" destId="{6CBB4E64-77C8-4199-8974-DCB89D2A5859}" srcOrd="0" destOrd="0" presId="urn:microsoft.com/office/officeart/2016/7/layout/BasicLinearProcessNumbered"/>
    <dgm:cxn modelId="{8D998DEB-C38E-4E77-BA48-026A30AB6D5B}" srcId="{E626ADF8-1EE8-4140-BEF5-E453F2CAED94}" destId="{B735ADC3-6C5D-42BB-93F7-0B2350720BE4}" srcOrd="1" destOrd="0" parTransId="{D3DB7A2C-C642-4FF5-BC85-67AEF638A85F}" sibTransId="{31A92923-2D8B-4459-AF6F-6708CEAA0B65}"/>
    <dgm:cxn modelId="{9620C8FD-7369-4E2A-973A-62207D8F6832}" srcId="{E626ADF8-1EE8-4140-BEF5-E453F2CAED94}" destId="{45F64953-18E2-4ADC-A233-9405A5E63D9C}" srcOrd="2" destOrd="0" parTransId="{91334949-C27F-429B-9D86-C5C0513F27F6}" sibTransId="{C89BDD8A-ADD2-4572-ACD6-FFA9ACB57BB9}"/>
    <dgm:cxn modelId="{DD20A51E-7F4E-491E-A628-894C658FDCCA}" type="presParOf" srcId="{D2E239ED-0E62-436F-A86D-EF20FA97679B}" destId="{65EC3D38-51A5-4B22-8336-531BC1F2645E}" srcOrd="0" destOrd="0" presId="urn:microsoft.com/office/officeart/2016/7/layout/BasicLinearProcessNumbered"/>
    <dgm:cxn modelId="{03BE8C1B-F8A6-417C-87A2-DFA3C4647461}" type="presParOf" srcId="{65EC3D38-51A5-4B22-8336-531BC1F2645E}" destId="{CEAF2F22-6E8C-483F-9CF0-09761BA168CF}" srcOrd="0" destOrd="0" presId="urn:microsoft.com/office/officeart/2016/7/layout/BasicLinearProcessNumbered"/>
    <dgm:cxn modelId="{9CEF2A3A-16A7-4F2F-AF44-8512E96ECDED}" type="presParOf" srcId="{65EC3D38-51A5-4B22-8336-531BC1F2645E}" destId="{3DE6D80A-58DD-4D80-98B6-20D6B739067E}" srcOrd="1" destOrd="0" presId="urn:microsoft.com/office/officeart/2016/7/layout/BasicLinearProcessNumbered"/>
    <dgm:cxn modelId="{0A8AA377-E3AC-4AED-B40B-61EFE2A9D131}" type="presParOf" srcId="{65EC3D38-51A5-4B22-8336-531BC1F2645E}" destId="{ABB70B3D-6B36-4976-B652-C248FF31B664}" srcOrd="2" destOrd="0" presId="urn:microsoft.com/office/officeart/2016/7/layout/BasicLinearProcessNumbered"/>
    <dgm:cxn modelId="{F9CFB682-1727-4805-88AC-A2AAD5173C96}" type="presParOf" srcId="{65EC3D38-51A5-4B22-8336-531BC1F2645E}" destId="{324883BD-2AB8-4B25-B5C3-7FAE354C3227}" srcOrd="3" destOrd="0" presId="urn:microsoft.com/office/officeart/2016/7/layout/BasicLinearProcessNumbered"/>
    <dgm:cxn modelId="{D9F4700F-3173-46EC-BD10-A0867AD78978}" type="presParOf" srcId="{D2E239ED-0E62-436F-A86D-EF20FA97679B}" destId="{4AEFDE70-81F9-4187-A3CB-3676A2DB2138}" srcOrd="1" destOrd="0" presId="urn:microsoft.com/office/officeart/2016/7/layout/BasicLinearProcessNumbered"/>
    <dgm:cxn modelId="{C43C5FF8-367C-4585-9639-9536BC104061}" type="presParOf" srcId="{D2E239ED-0E62-436F-A86D-EF20FA97679B}" destId="{35F5DC74-2908-4FC2-A13F-D014C8D4B4AB}" srcOrd="2" destOrd="0" presId="urn:microsoft.com/office/officeart/2016/7/layout/BasicLinearProcessNumbered"/>
    <dgm:cxn modelId="{C649E739-4FFB-4714-A343-9D02D930B885}" type="presParOf" srcId="{35F5DC74-2908-4FC2-A13F-D014C8D4B4AB}" destId="{46630F45-1C66-4D53-947E-D23E43D52480}" srcOrd="0" destOrd="0" presId="urn:microsoft.com/office/officeart/2016/7/layout/BasicLinearProcessNumbered"/>
    <dgm:cxn modelId="{D07D7DA3-12C7-4EBD-A6C5-089E32F08268}" type="presParOf" srcId="{35F5DC74-2908-4FC2-A13F-D014C8D4B4AB}" destId="{9EC76C0F-C032-44BD-98FF-52AB448F4696}" srcOrd="1" destOrd="0" presId="urn:microsoft.com/office/officeart/2016/7/layout/BasicLinearProcessNumbered"/>
    <dgm:cxn modelId="{CEFDEBD2-1DDD-44D0-96B7-D161F59FB4A6}" type="presParOf" srcId="{35F5DC74-2908-4FC2-A13F-D014C8D4B4AB}" destId="{BA4679B5-6179-40FA-A3B4-CDB70C5D005F}" srcOrd="2" destOrd="0" presId="urn:microsoft.com/office/officeart/2016/7/layout/BasicLinearProcessNumbered"/>
    <dgm:cxn modelId="{14A6887D-CDA4-48A0-AC5A-0255E46F536B}" type="presParOf" srcId="{35F5DC74-2908-4FC2-A13F-D014C8D4B4AB}" destId="{B7C62CFE-D6BA-4287-AEA6-35B6DA921296}" srcOrd="3" destOrd="0" presId="urn:microsoft.com/office/officeart/2016/7/layout/BasicLinearProcessNumbered"/>
    <dgm:cxn modelId="{A416563C-A235-41B8-81D9-BE6EF49E82A9}" type="presParOf" srcId="{D2E239ED-0E62-436F-A86D-EF20FA97679B}" destId="{0EBEB82B-DC90-462B-B426-1F00B092146D}" srcOrd="3" destOrd="0" presId="urn:microsoft.com/office/officeart/2016/7/layout/BasicLinearProcessNumbered"/>
    <dgm:cxn modelId="{7A9DA12B-8664-49A8-9187-496D33A0039B}" type="presParOf" srcId="{D2E239ED-0E62-436F-A86D-EF20FA97679B}" destId="{7BCD2B31-3ABF-467C-B598-C963B030FC12}" srcOrd="4" destOrd="0" presId="urn:microsoft.com/office/officeart/2016/7/layout/BasicLinearProcessNumbered"/>
    <dgm:cxn modelId="{DF69D536-9090-4304-BBD6-860448750B64}" type="presParOf" srcId="{7BCD2B31-3ABF-467C-B598-C963B030FC12}" destId="{9FA01925-4337-400B-B424-7F9D8D8C1874}" srcOrd="0" destOrd="0" presId="urn:microsoft.com/office/officeart/2016/7/layout/BasicLinearProcessNumbered"/>
    <dgm:cxn modelId="{9C66A05D-2F44-433F-BAFC-ACAED8387D7D}" type="presParOf" srcId="{7BCD2B31-3ABF-467C-B598-C963B030FC12}" destId="{3771C333-E76E-42A0-A996-B30B4FEA1EB7}" srcOrd="1" destOrd="0" presId="urn:microsoft.com/office/officeart/2016/7/layout/BasicLinearProcessNumbered"/>
    <dgm:cxn modelId="{1AA62F71-2CA1-46BE-91CA-D9FF52489E4B}" type="presParOf" srcId="{7BCD2B31-3ABF-467C-B598-C963B030FC12}" destId="{52BFBD97-A26E-4AC1-926A-09D5116362A6}" srcOrd="2" destOrd="0" presId="urn:microsoft.com/office/officeart/2016/7/layout/BasicLinearProcessNumbered"/>
    <dgm:cxn modelId="{7FC42E1D-B39B-4523-ACE6-DCA318F3D9D5}" type="presParOf" srcId="{7BCD2B31-3ABF-467C-B598-C963B030FC12}" destId="{E33C540A-FAFE-4F3A-A807-6C6057F906A1}" srcOrd="3" destOrd="0" presId="urn:microsoft.com/office/officeart/2016/7/layout/BasicLinearProcessNumbered"/>
    <dgm:cxn modelId="{80470FEA-55DF-4CA6-ACC6-26D51506CB95}" type="presParOf" srcId="{D2E239ED-0E62-436F-A86D-EF20FA97679B}" destId="{7FE41415-2D74-4E3A-8DC1-8E2133F070AE}" srcOrd="5" destOrd="0" presId="urn:microsoft.com/office/officeart/2016/7/layout/BasicLinearProcessNumbered"/>
    <dgm:cxn modelId="{F1153136-8D14-4AB2-978C-4E8B386E4C53}" type="presParOf" srcId="{D2E239ED-0E62-436F-A86D-EF20FA97679B}" destId="{75ADA9E3-5C4C-412E-B0E6-ACEC4BC875AA}" srcOrd="6" destOrd="0" presId="urn:microsoft.com/office/officeart/2016/7/layout/BasicLinearProcessNumbered"/>
    <dgm:cxn modelId="{86B8F90A-B14A-44B8-898B-17B069968A31}" type="presParOf" srcId="{75ADA9E3-5C4C-412E-B0E6-ACEC4BC875AA}" destId="{532EE580-FC62-4AC1-82EB-24B4C6424B45}" srcOrd="0" destOrd="0" presId="urn:microsoft.com/office/officeart/2016/7/layout/BasicLinearProcessNumbered"/>
    <dgm:cxn modelId="{9B275F6B-10CF-4041-94C0-4CD05A6B21CD}" type="presParOf" srcId="{75ADA9E3-5C4C-412E-B0E6-ACEC4BC875AA}" destId="{6CBB4E64-77C8-4199-8974-DCB89D2A5859}" srcOrd="1" destOrd="0" presId="urn:microsoft.com/office/officeart/2016/7/layout/BasicLinearProcessNumbered"/>
    <dgm:cxn modelId="{933E1B97-7990-4E59-AD04-52E1EC0A576C}" type="presParOf" srcId="{75ADA9E3-5C4C-412E-B0E6-ACEC4BC875AA}" destId="{6EBD5E1B-29F7-4AEF-8098-318E9AE744CF}" srcOrd="2" destOrd="0" presId="urn:microsoft.com/office/officeart/2016/7/layout/BasicLinearProcessNumbered"/>
    <dgm:cxn modelId="{C572CFF0-A26F-4F51-A14B-69FDF8D1C82C}" type="presParOf" srcId="{75ADA9E3-5C4C-412E-B0E6-ACEC4BC875AA}" destId="{92ED9DBA-D49C-447C-B3C4-3810533EFB3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626ADF8-1EE8-4140-BEF5-E453F2CAED94}"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6ECEE0B2-CC96-4305-B1E6-6E831EC01A92}">
      <dgm:prSet/>
      <dgm:spPr/>
      <dgm:t>
        <a:bodyPr/>
        <a:lstStyle/>
        <a:p>
          <a:r>
            <a:rPr lang="en-GB" dirty="0"/>
            <a:t>Need a partner to help to exploit the work</a:t>
          </a:r>
          <a:endParaRPr lang="en-US" dirty="0"/>
        </a:p>
      </dgm:t>
    </dgm:pt>
    <dgm:pt modelId="{5CC1CB92-9685-43BB-BED5-665CDBB93486}" type="parTrans" cxnId="{1691A29B-6A86-42C1-84A5-6A42D109AD69}">
      <dgm:prSet/>
      <dgm:spPr/>
      <dgm:t>
        <a:bodyPr/>
        <a:lstStyle/>
        <a:p>
          <a:endParaRPr lang="en-US"/>
        </a:p>
      </dgm:t>
    </dgm:pt>
    <dgm:pt modelId="{ACEF0444-041E-402E-A11C-886FA616920F}" type="sibTrans" cxnId="{1691A29B-6A86-42C1-84A5-6A42D109AD69}">
      <dgm:prSet phldrT="1" phldr="0"/>
      <dgm:spPr/>
      <dgm:t>
        <a:bodyPr/>
        <a:lstStyle/>
        <a:p>
          <a:r>
            <a:rPr lang="en-US"/>
            <a:t>1</a:t>
          </a:r>
        </a:p>
      </dgm:t>
    </dgm:pt>
    <dgm:pt modelId="{B735ADC3-6C5D-42BB-93F7-0B2350720BE4}">
      <dgm:prSet/>
      <dgm:spPr/>
      <dgm:t>
        <a:bodyPr/>
        <a:lstStyle/>
        <a:p>
          <a:r>
            <a:rPr lang="en-GB" dirty="0"/>
            <a:t>Wish to negotiate sale or transfer of copyright</a:t>
          </a:r>
          <a:endParaRPr lang="en-US" dirty="0"/>
        </a:p>
      </dgm:t>
    </dgm:pt>
    <dgm:pt modelId="{D3DB7A2C-C642-4FF5-BC85-67AEF638A85F}" type="parTrans" cxnId="{8D998DEB-C38E-4E77-BA48-026A30AB6D5B}">
      <dgm:prSet/>
      <dgm:spPr/>
      <dgm:t>
        <a:bodyPr/>
        <a:lstStyle/>
        <a:p>
          <a:endParaRPr lang="en-US"/>
        </a:p>
      </dgm:t>
    </dgm:pt>
    <dgm:pt modelId="{31A92923-2D8B-4459-AF6F-6708CEAA0B65}" type="sibTrans" cxnId="{8D998DEB-C38E-4E77-BA48-026A30AB6D5B}">
      <dgm:prSet phldrT="2" phldr="0"/>
      <dgm:spPr/>
      <dgm:t>
        <a:bodyPr/>
        <a:lstStyle/>
        <a:p>
          <a:r>
            <a:rPr lang="en-US"/>
            <a:t>2</a:t>
          </a:r>
        </a:p>
      </dgm:t>
    </dgm:pt>
    <dgm:pt modelId="{45F64953-18E2-4ADC-A233-9405A5E63D9C}">
      <dgm:prSet/>
      <dgm:spPr/>
      <dgm:t>
        <a:bodyPr/>
        <a:lstStyle/>
        <a:p>
          <a:r>
            <a:rPr lang="en-GB" dirty="0"/>
            <a:t>Agree a licence with person who wants to use the work</a:t>
          </a:r>
          <a:endParaRPr lang="en-US" dirty="0"/>
        </a:p>
      </dgm:t>
    </dgm:pt>
    <dgm:pt modelId="{91334949-C27F-429B-9D86-C5C0513F27F6}" type="parTrans" cxnId="{9620C8FD-7369-4E2A-973A-62207D8F6832}">
      <dgm:prSet/>
      <dgm:spPr/>
      <dgm:t>
        <a:bodyPr/>
        <a:lstStyle/>
        <a:p>
          <a:endParaRPr lang="en-US"/>
        </a:p>
      </dgm:t>
    </dgm:pt>
    <dgm:pt modelId="{C89BDD8A-ADD2-4572-ACD6-FFA9ACB57BB9}" type="sibTrans" cxnId="{9620C8FD-7369-4E2A-973A-62207D8F6832}">
      <dgm:prSet phldrT="3" phldr="0"/>
      <dgm:spPr/>
      <dgm:t>
        <a:bodyPr/>
        <a:lstStyle/>
        <a:p>
          <a:r>
            <a:rPr lang="en-US"/>
            <a:t>3</a:t>
          </a:r>
        </a:p>
      </dgm:t>
    </dgm:pt>
    <dgm:pt modelId="{9EF5CA17-28DA-4DAC-A04F-B72E96F382B5}">
      <dgm:prSet/>
      <dgm:spPr/>
      <dgm:t>
        <a:bodyPr/>
        <a:lstStyle/>
        <a:p>
          <a:r>
            <a:rPr lang="en-US" dirty="0"/>
            <a:t>Want a third party to administer economic rights</a:t>
          </a:r>
        </a:p>
      </dgm:t>
    </dgm:pt>
    <dgm:pt modelId="{531A1486-E1D4-4CE0-AF5F-F7BDA4D8132F}" type="parTrans" cxnId="{43DFE609-5F4C-4114-B2AA-0C5A5AAA3E6C}">
      <dgm:prSet/>
      <dgm:spPr/>
      <dgm:t>
        <a:bodyPr/>
        <a:lstStyle/>
        <a:p>
          <a:endParaRPr lang="en-US"/>
        </a:p>
      </dgm:t>
    </dgm:pt>
    <dgm:pt modelId="{9ED958DF-787F-46BE-89BE-5DA64EBFD9D5}" type="sibTrans" cxnId="{43DFE609-5F4C-4114-B2AA-0C5A5AAA3E6C}">
      <dgm:prSet phldrT="4" phldr="0"/>
      <dgm:spPr/>
      <dgm:t>
        <a:bodyPr/>
        <a:lstStyle/>
        <a:p>
          <a:r>
            <a:rPr lang="en-US"/>
            <a:t>4</a:t>
          </a:r>
        </a:p>
      </dgm:t>
    </dgm:pt>
    <dgm:pt modelId="{D2E239ED-0E62-436F-A86D-EF20FA97679B}" type="pres">
      <dgm:prSet presAssocID="{E626ADF8-1EE8-4140-BEF5-E453F2CAED94}" presName="Name0" presStyleCnt="0">
        <dgm:presLayoutVars>
          <dgm:animLvl val="lvl"/>
          <dgm:resizeHandles val="exact"/>
        </dgm:presLayoutVars>
      </dgm:prSet>
      <dgm:spPr/>
    </dgm:pt>
    <dgm:pt modelId="{65EC3D38-51A5-4B22-8336-531BC1F2645E}" type="pres">
      <dgm:prSet presAssocID="{6ECEE0B2-CC96-4305-B1E6-6E831EC01A92}" presName="compositeNode" presStyleCnt="0">
        <dgm:presLayoutVars>
          <dgm:bulletEnabled val="1"/>
        </dgm:presLayoutVars>
      </dgm:prSet>
      <dgm:spPr/>
    </dgm:pt>
    <dgm:pt modelId="{CEAF2F22-6E8C-483F-9CF0-09761BA168CF}" type="pres">
      <dgm:prSet presAssocID="{6ECEE0B2-CC96-4305-B1E6-6E831EC01A92}" presName="bgRect" presStyleLbl="bgAccFollowNode1" presStyleIdx="0" presStyleCnt="4"/>
      <dgm:spPr/>
    </dgm:pt>
    <dgm:pt modelId="{3DE6D80A-58DD-4D80-98B6-20D6B739067E}" type="pres">
      <dgm:prSet presAssocID="{ACEF0444-041E-402E-A11C-886FA616920F}" presName="sibTransNodeCircle" presStyleLbl="alignNode1" presStyleIdx="0" presStyleCnt="8">
        <dgm:presLayoutVars>
          <dgm:chMax val="0"/>
          <dgm:bulletEnabled/>
        </dgm:presLayoutVars>
      </dgm:prSet>
      <dgm:spPr/>
    </dgm:pt>
    <dgm:pt modelId="{ABB70B3D-6B36-4976-B652-C248FF31B664}" type="pres">
      <dgm:prSet presAssocID="{6ECEE0B2-CC96-4305-B1E6-6E831EC01A92}" presName="bottomLine" presStyleLbl="alignNode1" presStyleIdx="1" presStyleCnt="8">
        <dgm:presLayoutVars/>
      </dgm:prSet>
      <dgm:spPr/>
    </dgm:pt>
    <dgm:pt modelId="{324883BD-2AB8-4B25-B5C3-7FAE354C3227}" type="pres">
      <dgm:prSet presAssocID="{6ECEE0B2-CC96-4305-B1E6-6E831EC01A92}" presName="nodeText" presStyleLbl="bgAccFollowNode1" presStyleIdx="0" presStyleCnt="4">
        <dgm:presLayoutVars>
          <dgm:bulletEnabled val="1"/>
        </dgm:presLayoutVars>
      </dgm:prSet>
      <dgm:spPr/>
    </dgm:pt>
    <dgm:pt modelId="{4AEFDE70-81F9-4187-A3CB-3676A2DB2138}" type="pres">
      <dgm:prSet presAssocID="{ACEF0444-041E-402E-A11C-886FA616920F}" presName="sibTrans" presStyleCnt="0"/>
      <dgm:spPr/>
    </dgm:pt>
    <dgm:pt modelId="{35F5DC74-2908-4FC2-A13F-D014C8D4B4AB}" type="pres">
      <dgm:prSet presAssocID="{B735ADC3-6C5D-42BB-93F7-0B2350720BE4}" presName="compositeNode" presStyleCnt="0">
        <dgm:presLayoutVars>
          <dgm:bulletEnabled val="1"/>
        </dgm:presLayoutVars>
      </dgm:prSet>
      <dgm:spPr/>
    </dgm:pt>
    <dgm:pt modelId="{46630F45-1C66-4D53-947E-D23E43D52480}" type="pres">
      <dgm:prSet presAssocID="{B735ADC3-6C5D-42BB-93F7-0B2350720BE4}" presName="bgRect" presStyleLbl="bgAccFollowNode1" presStyleIdx="1" presStyleCnt="4"/>
      <dgm:spPr/>
    </dgm:pt>
    <dgm:pt modelId="{9EC76C0F-C032-44BD-98FF-52AB448F4696}" type="pres">
      <dgm:prSet presAssocID="{31A92923-2D8B-4459-AF6F-6708CEAA0B65}" presName="sibTransNodeCircle" presStyleLbl="alignNode1" presStyleIdx="2" presStyleCnt="8">
        <dgm:presLayoutVars>
          <dgm:chMax val="0"/>
          <dgm:bulletEnabled/>
        </dgm:presLayoutVars>
      </dgm:prSet>
      <dgm:spPr/>
    </dgm:pt>
    <dgm:pt modelId="{BA4679B5-6179-40FA-A3B4-CDB70C5D005F}" type="pres">
      <dgm:prSet presAssocID="{B735ADC3-6C5D-42BB-93F7-0B2350720BE4}" presName="bottomLine" presStyleLbl="alignNode1" presStyleIdx="3" presStyleCnt="8">
        <dgm:presLayoutVars/>
      </dgm:prSet>
      <dgm:spPr/>
    </dgm:pt>
    <dgm:pt modelId="{B7C62CFE-D6BA-4287-AEA6-35B6DA921296}" type="pres">
      <dgm:prSet presAssocID="{B735ADC3-6C5D-42BB-93F7-0B2350720BE4}" presName="nodeText" presStyleLbl="bgAccFollowNode1" presStyleIdx="1" presStyleCnt="4">
        <dgm:presLayoutVars>
          <dgm:bulletEnabled val="1"/>
        </dgm:presLayoutVars>
      </dgm:prSet>
      <dgm:spPr/>
    </dgm:pt>
    <dgm:pt modelId="{0EBEB82B-DC90-462B-B426-1F00B092146D}" type="pres">
      <dgm:prSet presAssocID="{31A92923-2D8B-4459-AF6F-6708CEAA0B65}" presName="sibTrans" presStyleCnt="0"/>
      <dgm:spPr/>
    </dgm:pt>
    <dgm:pt modelId="{7BCD2B31-3ABF-467C-B598-C963B030FC12}" type="pres">
      <dgm:prSet presAssocID="{45F64953-18E2-4ADC-A233-9405A5E63D9C}" presName="compositeNode" presStyleCnt="0">
        <dgm:presLayoutVars>
          <dgm:bulletEnabled val="1"/>
        </dgm:presLayoutVars>
      </dgm:prSet>
      <dgm:spPr/>
    </dgm:pt>
    <dgm:pt modelId="{9FA01925-4337-400B-B424-7F9D8D8C1874}" type="pres">
      <dgm:prSet presAssocID="{45F64953-18E2-4ADC-A233-9405A5E63D9C}" presName="bgRect" presStyleLbl="bgAccFollowNode1" presStyleIdx="2" presStyleCnt="4"/>
      <dgm:spPr/>
    </dgm:pt>
    <dgm:pt modelId="{3771C333-E76E-42A0-A996-B30B4FEA1EB7}" type="pres">
      <dgm:prSet presAssocID="{C89BDD8A-ADD2-4572-ACD6-FFA9ACB57BB9}" presName="sibTransNodeCircle" presStyleLbl="alignNode1" presStyleIdx="4" presStyleCnt="8">
        <dgm:presLayoutVars>
          <dgm:chMax val="0"/>
          <dgm:bulletEnabled/>
        </dgm:presLayoutVars>
      </dgm:prSet>
      <dgm:spPr/>
    </dgm:pt>
    <dgm:pt modelId="{52BFBD97-A26E-4AC1-926A-09D5116362A6}" type="pres">
      <dgm:prSet presAssocID="{45F64953-18E2-4ADC-A233-9405A5E63D9C}" presName="bottomLine" presStyleLbl="alignNode1" presStyleIdx="5" presStyleCnt="8">
        <dgm:presLayoutVars/>
      </dgm:prSet>
      <dgm:spPr/>
    </dgm:pt>
    <dgm:pt modelId="{E33C540A-FAFE-4F3A-A807-6C6057F906A1}" type="pres">
      <dgm:prSet presAssocID="{45F64953-18E2-4ADC-A233-9405A5E63D9C}" presName="nodeText" presStyleLbl="bgAccFollowNode1" presStyleIdx="2" presStyleCnt="4">
        <dgm:presLayoutVars>
          <dgm:bulletEnabled val="1"/>
        </dgm:presLayoutVars>
      </dgm:prSet>
      <dgm:spPr/>
    </dgm:pt>
    <dgm:pt modelId="{7FE41415-2D74-4E3A-8DC1-8E2133F070AE}" type="pres">
      <dgm:prSet presAssocID="{C89BDD8A-ADD2-4572-ACD6-FFA9ACB57BB9}" presName="sibTrans" presStyleCnt="0"/>
      <dgm:spPr/>
    </dgm:pt>
    <dgm:pt modelId="{75ADA9E3-5C4C-412E-B0E6-ACEC4BC875AA}" type="pres">
      <dgm:prSet presAssocID="{9EF5CA17-28DA-4DAC-A04F-B72E96F382B5}" presName="compositeNode" presStyleCnt="0">
        <dgm:presLayoutVars>
          <dgm:bulletEnabled val="1"/>
        </dgm:presLayoutVars>
      </dgm:prSet>
      <dgm:spPr/>
    </dgm:pt>
    <dgm:pt modelId="{532EE580-FC62-4AC1-82EB-24B4C6424B45}" type="pres">
      <dgm:prSet presAssocID="{9EF5CA17-28DA-4DAC-A04F-B72E96F382B5}" presName="bgRect" presStyleLbl="bgAccFollowNode1" presStyleIdx="3" presStyleCnt="4"/>
      <dgm:spPr/>
    </dgm:pt>
    <dgm:pt modelId="{6CBB4E64-77C8-4199-8974-DCB89D2A5859}" type="pres">
      <dgm:prSet presAssocID="{9ED958DF-787F-46BE-89BE-5DA64EBFD9D5}" presName="sibTransNodeCircle" presStyleLbl="alignNode1" presStyleIdx="6" presStyleCnt="8">
        <dgm:presLayoutVars>
          <dgm:chMax val="0"/>
          <dgm:bulletEnabled/>
        </dgm:presLayoutVars>
      </dgm:prSet>
      <dgm:spPr/>
    </dgm:pt>
    <dgm:pt modelId="{6EBD5E1B-29F7-4AEF-8098-318E9AE744CF}" type="pres">
      <dgm:prSet presAssocID="{9EF5CA17-28DA-4DAC-A04F-B72E96F382B5}" presName="bottomLine" presStyleLbl="alignNode1" presStyleIdx="7" presStyleCnt="8">
        <dgm:presLayoutVars/>
      </dgm:prSet>
      <dgm:spPr/>
    </dgm:pt>
    <dgm:pt modelId="{92ED9DBA-D49C-447C-B3C4-3810533EFB33}" type="pres">
      <dgm:prSet presAssocID="{9EF5CA17-28DA-4DAC-A04F-B72E96F382B5}" presName="nodeText" presStyleLbl="bgAccFollowNode1" presStyleIdx="3" presStyleCnt="4">
        <dgm:presLayoutVars>
          <dgm:bulletEnabled val="1"/>
        </dgm:presLayoutVars>
      </dgm:prSet>
      <dgm:spPr/>
    </dgm:pt>
  </dgm:ptLst>
  <dgm:cxnLst>
    <dgm:cxn modelId="{43DFE609-5F4C-4114-B2AA-0C5A5AAA3E6C}" srcId="{E626ADF8-1EE8-4140-BEF5-E453F2CAED94}" destId="{9EF5CA17-28DA-4DAC-A04F-B72E96F382B5}" srcOrd="3" destOrd="0" parTransId="{531A1486-E1D4-4CE0-AF5F-F7BDA4D8132F}" sibTransId="{9ED958DF-787F-46BE-89BE-5DA64EBFD9D5}"/>
    <dgm:cxn modelId="{CCA4FE1B-2930-48ED-A8D0-D7D782654E1A}" type="presOf" srcId="{6ECEE0B2-CC96-4305-B1E6-6E831EC01A92}" destId="{324883BD-2AB8-4B25-B5C3-7FAE354C3227}" srcOrd="1" destOrd="0" presId="urn:microsoft.com/office/officeart/2016/7/layout/BasicLinearProcessNumbered"/>
    <dgm:cxn modelId="{46348424-1200-4F79-99A1-85D94A7F63EC}" type="presOf" srcId="{45F64953-18E2-4ADC-A233-9405A5E63D9C}" destId="{E33C540A-FAFE-4F3A-A807-6C6057F906A1}" srcOrd="1" destOrd="0" presId="urn:microsoft.com/office/officeart/2016/7/layout/BasicLinearProcessNumbered"/>
    <dgm:cxn modelId="{EB6D0C35-32C7-4571-854A-330EEB6F0558}" type="presOf" srcId="{C89BDD8A-ADD2-4572-ACD6-FFA9ACB57BB9}" destId="{3771C333-E76E-42A0-A996-B30B4FEA1EB7}" srcOrd="0" destOrd="0" presId="urn:microsoft.com/office/officeart/2016/7/layout/BasicLinearProcessNumbered"/>
    <dgm:cxn modelId="{78534D5D-200A-480A-8317-EDA93A938993}" type="presOf" srcId="{31A92923-2D8B-4459-AF6F-6708CEAA0B65}" destId="{9EC76C0F-C032-44BD-98FF-52AB448F4696}" srcOrd="0" destOrd="0" presId="urn:microsoft.com/office/officeart/2016/7/layout/BasicLinearProcessNumbered"/>
    <dgm:cxn modelId="{0CFB7160-133F-4939-960C-9F145028939C}" type="presOf" srcId="{ACEF0444-041E-402E-A11C-886FA616920F}" destId="{3DE6D80A-58DD-4D80-98B6-20D6B739067E}" srcOrd="0" destOrd="0" presId="urn:microsoft.com/office/officeart/2016/7/layout/BasicLinearProcessNumbered"/>
    <dgm:cxn modelId="{7D52A348-6001-4FBF-8180-B0BBCB45E8B9}" type="presOf" srcId="{B735ADC3-6C5D-42BB-93F7-0B2350720BE4}" destId="{46630F45-1C66-4D53-947E-D23E43D52480}" srcOrd="0" destOrd="0" presId="urn:microsoft.com/office/officeart/2016/7/layout/BasicLinearProcessNumbered"/>
    <dgm:cxn modelId="{D15B0876-0C2B-4B4F-A228-7B7EBECDA09A}" type="presOf" srcId="{9EF5CA17-28DA-4DAC-A04F-B72E96F382B5}" destId="{92ED9DBA-D49C-447C-B3C4-3810533EFB33}" srcOrd="1" destOrd="0" presId="urn:microsoft.com/office/officeart/2016/7/layout/BasicLinearProcessNumbered"/>
    <dgm:cxn modelId="{64147F8D-A780-4E39-89C0-7DF96D687313}" type="presOf" srcId="{45F64953-18E2-4ADC-A233-9405A5E63D9C}" destId="{9FA01925-4337-400B-B424-7F9D8D8C1874}" srcOrd="0" destOrd="0" presId="urn:microsoft.com/office/officeart/2016/7/layout/BasicLinearProcessNumbered"/>
    <dgm:cxn modelId="{1691A29B-6A86-42C1-84A5-6A42D109AD69}" srcId="{E626ADF8-1EE8-4140-BEF5-E453F2CAED94}" destId="{6ECEE0B2-CC96-4305-B1E6-6E831EC01A92}" srcOrd="0" destOrd="0" parTransId="{5CC1CB92-9685-43BB-BED5-665CDBB93486}" sibTransId="{ACEF0444-041E-402E-A11C-886FA616920F}"/>
    <dgm:cxn modelId="{6B0A659C-DFE9-4A03-9E52-D6E4364F22AB}" type="presOf" srcId="{6ECEE0B2-CC96-4305-B1E6-6E831EC01A92}" destId="{CEAF2F22-6E8C-483F-9CF0-09761BA168CF}" srcOrd="0" destOrd="0" presId="urn:microsoft.com/office/officeart/2016/7/layout/BasicLinearProcessNumbered"/>
    <dgm:cxn modelId="{023814A3-2EF3-4521-9EF8-12DE89D170E3}" type="presOf" srcId="{B735ADC3-6C5D-42BB-93F7-0B2350720BE4}" destId="{B7C62CFE-D6BA-4287-AEA6-35B6DA921296}" srcOrd="1" destOrd="0" presId="urn:microsoft.com/office/officeart/2016/7/layout/BasicLinearProcessNumbered"/>
    <dgm:cxn modelId="{4A8696AC-6856-4C6B-BACC-29A971C85A80}" type="presOf" srcId="{E626ADF8-1EE8-4140-BEF5-E453F2CAED94}" destId="{D2E239ED-0E62-436F-A86D-EF20FA97679B}" srcOrd="0" destOrd="0" presId="urn:microsoft.com/office/officeart/2016/7/layout/BasicLinearProcessNumbered"/>
    <dgm:cxn modelId="{4843D3D4-01C6-463E-8269-84EAF54C6EDD}" type="presOf" srcId="{9EF5CA17-28DA-4DAC-A04F-B72E96F382B5}" destId="{532EE580-FC62-4AC1-82EB-24B4C6424B45}" srcOrd="0" destOrd="0" presId="urn:microsoft.com/office/officeart/2016/7/layout/BasicLinearProcessNumbered"/>
    <dgm:cxn modelId="{170755E6-F878-4274-834E-7053BC011FC5}" type="presOf" srcId="{9ED958DF-787F-46BE-89BE-5DA64EBFD9D5}" destId="{6CBB4E64-77C8-4199-8974-DCB89D2A5859}" srcOrd="0" destOrd="0" presId="urn:microsoft.com/office/officeart/2016/7/layout/BasicLinearProcessNumbered"/>
    <dgm:cxn modelId="{8D998DEB-C38E-4E77-BA48-026A30AB6D5B}" srcId="{E626ADF8-1EE8-4140-BEF5-E453F2CAED94}" destId="{B735ADC3-6C5D-42BB-93F7-0B2350720BE4}" srcOrd="1" destOrd="0" parTransId="{D3DB7A2C-C642-4FF5-BC85-67AEF638A85F}" sibTransId="{31A92923-2D8B-4459-AF6F-6708CEAA0B65}"/>
    <dgm:cxn modelId="{9620C8FD-7369-4E2A-973A-62207D8F6832}" srcId="{E626ADF8-1EE8-4140-BEF5-E453F2CAED94}" destId="{45F64953-18E2-4ADC-A233-9405A5E63D9C}" srcOrd="2" destOrd="0" parTransId="{91334949-C27F-429B-9D86-C5C0513F27F6}" sibTransId="{C89BDD8A-ADD2-4572-ACD6-FFA9ACB57BB9}"/>
    <dgm:cxn modelId="{DD20A51E-7F4E-491E-A628-894C658FDCCA}" type="presParOf" srcId="{D2E239ED-0E62-436F-A86D-EF20FA97679B}" destId="{65EC3D38-51A5-4B22-8336-531BC1F2645E}" srcOrd="0" destOrd="0" presId="urn:microsoft.com/office/officeart/2016/7/layout/BasicLinearProcessNumbered"/>
    <dgm:cxn modelId="{03BE8C1B-F8A6-417C-87A2-DFA3C4647461}" type="presParOf" srcId="{65EC3D38-51A5-4B22-8336-531BC1F2645E}" destId="{CEAF2F22-6E8C-483F-9CF0-09761BA168CF}" srcOrd="0" destOrd="0" presId="urn:microsoft.com/office/officeart/2016/7/layout/BasicLinearProcessNumbered"/>
    <dgm:cxn modelId="{9CEF2A3A-16A7-4F2F-AF44-8512E96ECDED}" type="presParOf" srcId="{65EC3D38-51A5-4B22-8336-531BC1F2645E}" destId="{3DE6D80A-58DD-4D80-98B6-20D6B739067E}" srcOrd="1" destOrd="0" presId="urn:microsoft.com/office/officeart/2016/7/layout/BasicLinearProcessNumbered"/>
    <dgm:cxn modelId="{0A8AA377-E3AC-4AED-B40B-61EFE2A9D131}" type="presParOf" srcId="{65EC3D38-51A5-4B22-8336-531BC1F2645E}" destId="{ABB70B3D-6B36-4976-B652-C248FF31B664}" srcOrd="2" destOrd="0" presId="urn:microsoft.com/office/officeart/2016/7/layout/BasicLinearProcessNumbered"/>
    <dgm:cxn modelId="{F9CFB682-1727-4805-88AC-A2AAD5173C96}" type="presParOf" srcId="{65EC3D38-51A5-4B22-8336-531BC1F2645E}" destId="{324883BD-2AB8-4B25-B5C3-7FAE354C3227}" srcOrd="3" destOrd="0" presId="urn:microsoft.com/office/officeart/2016/7/layout/BasicLinearProcessNumbered"/>
    <dgm:cxn modelId="{D9F4700F-3173-46EC-BD10-A0867AD78978}" type="presParOf" srcId="{D2E239ED-0E62-436F-A86D-EF20FA97679B}" destId="{4AEFDE70-81F9-4187-A3CB-3676A2DB2138}" srcOrd="1" destOrd="0" presId="urn:microsoft.com/office/officeart/2016/7/layout/BasicLinearProcessNumbered"/>
    <dgm:cxn modelId="{C43C5FF8-367C-4585-9639-9536BC104061}" type="presParOf" srcId="{D2E239ED-0E62-436F-A86D-EF20FA97679B}" destId="{35F5DC74-2908-4FC2-A13F-D014C8D4B4AB}" srcOrd="2" destOrd="0" presId="urn:microsoft.com/office/officeart/2016/7/layout/BasicLinearProcessNumbered"/>
    <dgm:cxn modelId="{C649E739-4FFB-4714-A343-9D02D930B885}" type="presParOf" srcId="{35F5DC74-2908-4FC2-A13F-D014C8D4B4AB}" destId="{46630F45-1C66-4D53-947E-D23E43D52480}" srcOrd="0" destOrd="0" presId="urn:microsoft.com/office/officeart/2016/7/layout/BasicLinearProcessNumbered"/>
    <dgm:cxn modelId="{D07D7DA3-12C7-4EBD-A6C5-089E32F08268}" type="presParOf" srcId="{35F5DC74-2908-4FC2-A13F-D014C8D4B4AB}" destId="{9EC76C0F-C032-44BD-98FF-52AB448F4696}" srcOrd="1" destOrd="0" presId="urn:microsoft.com/office/officeart/2016/7/layout/BasicLinearProcessNumbered"/>
    <dgm:cxn modelId="{CEFDEBD2-1DDD-44D0-96B7-D161F59FB4A6}" type="presParOf" srcId="{35F5DC74-2908-4FC2-A13F-D014C8D4B4AB}" destId="{BA4679B5-6179-40FA-A3B4-CDB70C5D005F}" srcOrd="2" destOrd="0" presId="urn:microsoft.com/office/officeart/2016/7/layout/BasicLinearProcessNumbered"/>
    <dgm:cxn modelId="{14A6887D-CDA4-48A0-AC5A-0255E46F536B}" type="presParOf" srcId="{35F5DC74-2908-4FC2-A13F-D014C8D4B4AB}" destId="{B7C62CFE-D6BA-4287-AEA6-35B6DA921296}" srcOrd="3" destOrd="0" presId="urn:microsoft.com/office/officeart/2016/7/layout/BasicLinearProcessNumbered"/>
    <dgm:cxn modelId="{A416563C-A235-41B8-81D9-BE6EF49E82A9}" type="presParOf" srcId="{D2E239ED-0E62-436F-A86D-EF20FA97679B}" destId="{0EBEB82B-DC90-462B-B426-1F00B092146D}" srcOrd="3" destOrd="0" presId="urn:microsoft.com/office/officeart/2016/7/layout/BasicLinearProcessNumbered"/>
    <dgm:cxn modelId="{7A9DA12B-8664-49A8-9187-496D33A0039B}" type="presParOf" srcId="{D2E239ED-0E62-436F-A86D-EF20FA97679B}" destId="{7BCD2B31-3ABF-467C-B598-C963B030FC12}" srcOrd="4" destOrd="0" presId="urn:microsoft.com/office/officeart/2016/7/layout/BasicLinearProcessNumbered"/>
    <dgm:cxn modelId="{DF69D536-9090-4304-BBD6-860448750B64}" type="presParOf" srcId="{7BCD2B31-3ABF-467C-B598-C963B030FC12}" destId="{9FA01925-4337-400B-B424-7F9D8D8C1874}" srcOrd="0" destOrd="0" presId="urn:microsoft.com/office/officeart/2016/7/layout/BasicLinearProcessNumbered"/>
    <dgm:cxn modelId="{9C66A05D-2F44-433F-BAFC-ACAED8387D7D}" type="presParOf" srcId="{7BCD2B31-3ABF-467C-B598-C963B030FC12}" destId="{3771C333-E76E-42A0-A996-B30B4FEA1EB7}" srcOrd="1" destOrd="0" presId="urn:microsoft.com/office/officeart/2016/7/layout/BasicLinearProcessNumbered"/>
    <dgm:cxn modelId="{1AA62F71-2CA1-46BE-91CA-D9FF52489E4B}" type="presParOf" srcId="{7BCD2B31-3ABF-467C-B598-C963B030FC12}" destId="{52BFBD97-A26E-4AC1-926A-09D5116362A6}" srcOrd="2" destOrd="0" presId="urn:microsoft.com/office/officeart/2016/7/layout/BasicLinearProcessNumbered"/>
    <dgm:cxn modelId="{7FC42E1D-B39B-4523-ACE6-DCA318F3D9D5}" type="presParOf" srcId="{7BCD2B31-3ABF-467C-B598-C963B030FC12}" destId="{E33C540A-FAFE-4F3A-A807-6C6057F906A1}" srcOrd="3" destOrd="0" presId="urn:microsoft.com/office/officeart/2016/7/layout/BasicLinearProcessNumbered"/>
    <dgm:cxn modelId="{80470FEA-55DF-4CA6-ACC6-26D51506CB95}" type="presParOf" srcId="{D2E239ED-0E62-436F-A86D-EF20FA97679B}" destId="{7FE41415-2D74-4E3A-8DC1-8E2133F070AE}" srcOrd="5" destOrd="0" presId="urn:microsoft.com/office/officeart/2016/7/layout/BasicLinearProcessNumbered"/>
    <dgm:cxn modelId="{F1153136-8D14-4AB2-978C-4E8B386E4C53}" type="presParOf" srcId="{D2E239ED-0E62-436F-A86D-EF20FA97679B}" destId="{75ADA9E3-5C4C-412E-B0E6-ACEC4BC875AA}" srcOrd="6" destOrd="0" presId="urn:microsoft.com/office/officeart/2016/7/layout/BasicLinearProcessNumbered"/>
    <dgm:cxn modelId="{86B8F90A-B14A-44B8-898B-17B069968A31}" type="presParOf" srcId="{75ADA9E3-5C4C-412E-B0E6-ACEC4BC875AA}" destId="{532EE580-FC62-4AC1-82EB-24B4C6424B45}" srcOrd="0" destOrd="0" presId="urn:microsoft.com/office/officeart/2016/7/layout/BasicLinearProcessNumbered"/>
    <dgm:cxn modelId="{9B275F6B-10CF-4041-94C0-4CD05A6B21CD}" type="presParOf" srcId="{75ADA9E3-5C4C-412E-B0E6-ACEC4BC875AA}" destId="{6CBB4E64-77C8-4199-8974-DCB89D2A5859}" srcOrd="1" destOrd="0" presId="urn:microsoft.com/office/officeart/2016/7/layout/BasicLinearProcessNumbered"/>
    <dgm:cxn modelId="{933E1B97-7990-4E59-AD04-52E1EC0A576C}" type="presParOf" srcId="{75ADA9E3-5C4C-412E-B0E6-ACEC4BC875AA}" destId="{6EBD5E1B-29F7-4AEF-8098-318E9AE744CF}" srcOrd="2" destOrd="0" presId="urn:microsoft.com/office/officeart/2016/7/layout/BasicLinearProcessNumbered"/>
    <dgm:cxn modelId="{C572CFF0-A26F-4F51-A14B-69FDF8D1C82C}" type="presParOf" srcId="{75ADA9E3-5C4C-412E-B0E6-ACEC4BC875AA}" destId="{92ED9DBA-D49C-447C-B3C4-3810533EFB3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626ADF8-1EE8-4140-BEF5-E453F2CAED94}"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6ECEE0B2-CC96-4305-B1E6-6E831EC01A92}">
      <dgm:prSet/>
      <dgm:spPr/>
      <dgm:t>
        <a:bodyPr/>
        <a:lstStyle/>
        <a:p>
          <a:r>
            <a:rPr lang="en-GB" dirty="0"/>
            <a:t>Where nothing is in writing</a:t>
          </a:r>
          <a:endParaRPr lang="en-US" dirty="0"/>
        </a:p>
      </dgm:t>
    </dgm:pt>
    <dgm:pt modelId="{5CC1CB92-9685-43BB-BED5-665CDBB93486}" type="parTrans" cxnId="{1691A29B-6A86-42C1-84A5-6A42D109AD69}">
      <dgm:prSet/>
      <dgm:spPr/>
      <dgm:t>
        <a:bodyPr/>
        <a:lstStyle/>
        <a:p>
          <a:endParaRPr lang="en-US"/>
        </a:p>
      </dgm:t>
    </dgm:pt>
    <dgm:pt modelId="{ACEF0444-041E-402E-A11C-886FA616920F}" type="sibTrans" cxnId="{1691A29B-6A86-42C1-84A5-6A42D109AD69}">
      <dgm:prSet phldrT="1" phldr="0"/>
      <dgm:spPr/>
      <dgm:t>
        <a:bodyPr/>
        <a:lstStyle/>
        <a:p>
          <a:r>
            <a:rPr lang="en-US"/>
            <a:t>1</a:t>
          </a:r>
        </a:p>
      </dgm:t>
    </dgm:pt>
    <dgm:pt modelId="{B735ADC3-6C5D-42BB-93F7-0B2350720BE4}">
      <dgm:prSet/>
      <dgm:spPr/>
      <dgm:t>
        <a:bodyPr/>
        <a:lstStyle/>
        <a:p>
          <a:r>
            <a:rPr lang="en-GB" dirty="0"/>
            <a:t>Owner  expected user to make use of work</a:t>
          </a:r>
          <a:endParaRPr lang="en-US" dirty="0"/>
        </a:p>
      </dgm:t>
    </dgm:pt>
    <dgm:pt modelId="{D3DB7A2C-C642-4FF5-BC85-67AEF638A85F}" type="parTrans" cxnId="{8D998DEB-C38E-4E77-BA48-026A30AB6D5B}">
      <dgm:prSet/>
      <dgm:spPr/>
      <dgm:t>
        <a:bodyPr/>
        <a:lstStyle/>
        <a:p>
          <a:endParaRPr lang="en-US"/>
        </a:p>
      </dgm:t>
    </dgm:pt>
    <dgm:pt modelId="{31A92923-2D8B-4459-AF6F-6708CEAA0B65}" type="sibTrans" cxnId="{8D998DEB-C38E-4E77-BA48-026A30AB6D5B}">
      <dgm:prSet phldrT="2" phldr="0"/>
      <dgm:spPr/>
      <dgm:t>
        <a:bodyPr/>
        <a:lstStyle/>
        <a:p>
          <a:r>
            <a:rPr lang="en-US"/>
            <a:t>2</a:t>
          </a:r>
        </a:p>
      </dgm:t>
    </dgm:pt>
    <dgm:pt modelId="{45F64953-18E2-4ADC-A233-9405A5E63D9C}">
      <dgm:prSet/>
      <dgm:spPr/>
      <dgm:t>
        <a:bodyPr/>
        <a:lstStyle/>
        <a:p>
          <a:r>
            <a:rPr lang="en-GB" dirty="0"/>
            <a:t>e.g. logo has been commissioned</a:t>
          </a:r>
          <a:endParaRPr lang="en-US" dirty="0"/>
        </a:p>
      </dgm:t>
    </dgm:pt>
    <dgm:pt modelId="{91334949-C27F-429B-9D86-C5C0513F27F6}" type="parTrans" cxnId="{9620C8FD-7369-4E2A-973A-62207D8F6832}">
      <dgm:prSet/>
      <dgm:spPr/>
      <dgm:t>
        <a:bodyPr/>
        <a:lstStyle/>
        <a:p>
          <a:endParaRPr lang="en-US"/>
        </a:p>
      </dgm:t>
    </dgm:pt>
    <dgm:pt modelId="{C89BDD8A-ADD2-4572-ACD6-FFA9ACB57BB9}" type="sibTrans" cxnId="{9620C8FD-7369-4E2A-973A-62207D8F6832}">
      <dgm:prSet phldrT="3" phldr="0"/>
      <dgm:spPr/>
      <dgm:t>
        <a:bodyPr/>
        <a:lstStyle/>
        <a:p>
          <a:r>
            <a:rPr lang="en-US"/>
            <a:t>3</a:t>
          </a:r>
        </a:p>
      </dgm:t>
    </dgm:pt>
    <dgm:pt modelId="{9EF5CA17-28DA-4DAC-A04F-B72E96F382B5}">
      <dgm:prSet/>
      <dgm:spPr/>
      <dgm:t>
        <a:bodyPr/>
        <a:lstStyle/>
        <a:p>
          <a:r>
            <a:rPr lang="en-US" dirty="0"/>
            <a:t>A written contract is always better!</a:t>
          </a:r>
        </a:p>
      </dgm:t>
    </dgm:pt>
    <dgm:pt modelId="{531A1486-E1D4-4CE0-AF5F-F7BDA4D8132F}" type="parTrans" cxnId="{43DFE609-5F4C-4114-B2AA-0C5A5AAA3E6C}">
      <dgm:prSet/>
      <dgm:spPr/>
      <dgm:t>
        <a:bodyPr/>
        <a:lstStyle/>
        <a:p>
          <a:endParaRPr lang="en-US"/>
        </a:p>
      </dgm:t>
    </dgm:pt>
    <dgm:pt modelId="{9ED958DF-787F-46BE-89BE-5DA64EBFD9D5}" type="sibTrans" cxnId="{43DFE609-5F4C-4114-B2AA-0C5A5AAA3E6C}">
      <dgm:prSet phldrT="4" phldr="0"/>
      <dgm:spPr/>
      <dgm:t>
        <a:bodyPr/>
        <a:lstStyle/>
        <a:p>
          <a:r>
            <a:rPr lang="en-US"/>
            <a:t>4</a:t>
          </a:r>
        </a:p>
      </dgm:t>
    </dgm:pt>
    <dgm:pt modelId="{D2E239ED-0E62-436F-A86D-EF20FA97679B}" type="pres">
      <dgm:prSet presAssocID="{E626ADF8-1EE8-4140-BEF5-E453F2CAED94}" presName="Name0" presStyleCnt="0">
        <dgm:presLayoutVars>
          <dgm:animLvl val="lvl"/>
          <dgm:resizeHandles val="exact"/>
        </dgm:presLayoutVars>
      </dgm:prSet>
      <dgm:spPr/>
    </dgm:pt>
    <dgm:pt modelId="{65EC3D38-51A5-4B22-8336-531BC1F2645E}" type="pres">
      <dgm:prSet presAssocID="{6ECEE0B2-CC96-4305-B1E6-6E831EC01A92}" presName="compositeNode" presStyleCnt="0">
        <dgm:presLayoutVars>
          <dgm:bulletEnabled val="1"/>
        </dgm:presLayoutVars>
      </dgm:prSet>
      <dgm:spPr/>
    </dgm:pt>
    <dgm:pt modelId="{CEAF2F22-6E8C-483F-9CF0-09761BA168CF}" type="pres">
      <dgm:prSet presAssocID="{6ECEE0B2-CC96-4305-B1E6-6E831EC01A92}" presName="bgRect" presStyleLbl="bgAccFollowNode1" presStyleIdx="0" presStyleCnt="4"/>
      <dgm:spPr/>
    </dgm:pt>
    <dgm:pt modelId="{3DE6D80A-58DD-4D80-98B6-20D6B739067E}" type="pres">
      <dgm:prSet presAssocID="{ACEF0444-041E-402E-A11C-886FA616920F}" presName="sibTransNodeCircle" presStyleLbl="alignNode1" presStyleIdx="0" presStyleCnt="8">
        <dgm:presLayoutVars>
          <dgm:chMax val="0"/>
          <dgm:bulletEnabled/>
        </dgm:presLayoutVars>
      </dgm:prSet>
      <dgm:spPr/>
    </dgm:pt>
    <dgm:pt modelId="{ABB70B3D-6B36-4976-B652-C248FF31B664}" type="pres">
      <dgm:prSet presAssocID="{6ECEE0B2-CC96-4305-B1E6-6E831EC01A92}" presName="bottomLine" presStyleLbl="alignNode1" presStyleIdx="1" presStyleCnt="8">
        <dgm:presLayoutVars/>
      </dgm:prSet>
      <dgm:spPr/>
    </dgm:pt>
    <dgm:pt modelId="{324883BD-2AB8-4B25-B5C3-7FAE354C3227}" type="pres">
      <dgm:prSet presAssocID="{6ECEE0B2-CC96-4305-B1E6-6E831EC01A92}" presName="nodeText" presStyleLbl="bgAccFollowNode1" presStyleIdx="0" presStyleCnt="4">
        <dgm:presLayoutVars>
          <dgm:bulletEnabled val="1"/>
        </dgm:presLayoutVars>
      </dgm:prSet>
      <dgm:spPr/>
    </dgm:pt>
    <dgm:pt modelId="{4AEFDE70-81F9-4187-A3CB-3676A2DB2138}" type="pres">
      <dgm:prSet presAssocID="{ACEF0444-041E-402E-A11C-886FA616920F}" presName="sibTrans" presStyleCnt="0"/>
      <dgm:spPr/>
    </dgm:pt>
    <dgm:pt modelId="{35F5DC74-2908-4FC2-A13F-D014C8D4B4AB}" type="pres">
      <dgm:prSet presAssocID="{B735ADC3-6C5D-42BB-93F7-0B2350720BE4}" presName="compositeNode" presStyleCnt="0">
        <dgm:presLayoutVars>
          <dgm:bulletEnabled val="1"/>
        </dgm:presLayoutVars>
      </dgm:prSet>
      <dgm:spPr/>
    </dgm:pt>
    <dgm:pt modelId="{46630F45-1C66-4D53-947E-D23E43D52480}" type="pres">
      <dgm:prSet presAssocID="{B735ADC3-6C5D-42BB-93F7-0B2350720BE4}" presName="bgRect" presStyleLbl="bgAccFollowNode1" presStyleIdx="1" presStyleCnt="4"/>
      <dgm:spPr/>
    </dgm:pt>
    <dgm:pt modelId="{9EC76C0F-C032-44BD-98FF-52AB448F4696}" type="pres">
      <dgm:prSet presAssocID="{31A92923-2D8B-4459-AF6F-6708CEAA0B65}" presName="sibTransNodeCircle" presStyleLbl="alignNode1" presStyleIdx="2" presStyleCnt="8">
        <dgm:presLayoutVars>
          <dgm:chMax val="0"/>
          <dgm:bulletEnabled/>
        </dgm:presLayoutVars>
      </dgm:prSet>
      <dgm:spPr/>
    </dgm:pt>
    <dgm:pt modelId="{BA4679B5-6179-40FA-A3B4-CDB70C5D005F}" type="pres">
      <dgm:prSet presAssocID="{B735ADC3-6C5D-42BB-93F7-0B2350720BE4}" presName="bottomLine" presStyleLbl="alignNode1" presStyleIdx="3" presStyleCnt="8">
        <dgm:presLayoutVars/>
      </dgm:prSet>
      <dgm:spPr/>
    </dgm:pt>
    <dgm:pt modelId="{B7C62CFE-D6BA-4287-AEA6-35B6DA921296}" type="pres">
      <dgm:prSet presAssocID="{B735ADC3-6C5D-42BB-93F7-0B2350720BE4}" presName="nodeText" presStyleLbl="bgAccFollowNode1" presStyleIdx="1" presStyleCnt="4">
        <dgm:presLayoutVars>
          <dgm:bulletEnabled val="1"/>
        </dgm:presLayoutVars>
      </dgm:prSet>
      <dgm:spPr/>
    </dgm:pt>
    <dgm:pt modelId="{0EBEB82B-DC90-462B-B426-1F00B092146D}" type="pres">
      <dgm:prSet presAssocID="{31A92923-2D8B-4459-AF6F-6708CEAA0B65}" presName="sibTrans" presStyleCnt="0"/>
      <dgm:spPr/>
    </dgm:pt>
    <dgm:pt modelId="{7BCD2B31-3ABF-467C-B598-C963B030FC12}" type="pres">
      <dgm:prSet presAssocID="{45F64953-18E2-4ADC-A233-9405A5E63D9C}" presName="compositeNode" presStyleCnt="0">
        <dgm:presLayoutVars>
          <dgm:bulletEnabled val="1"/>
        </dgm:presLayoutVars>
      </dgm:prSet>
      <dgm:spPr/>
    </dgm:pt>
    <dgm:pt modelId="{9FA01925-4337-400B-B424-7F9D8D8C1874}" type="pres">
      <dgm:prSet presAssocID="{45F64953-18E2-4ADC-A233-9405A5E63D9C}" presName="bgRect" presStyleLbl="bgAccFollowNode1" presStyleIdx="2" presStyleCnt="4"/>
      <dgm:spPr/>
    </dgm:pt>
    <dgm:pt modelId="{3771C333-E76E-42A0-A996-B30B4FEA1EB7}" type="pres">
      <dgm:prSet presAssocID="{C89BDD8A-ADD2-4572-ACD6-FFA9ACB57BB9}" presName="sibTransNodeCircle" presStyleLbl="alignNode1" presStyleIdx="4" presStyleCnt="8">
        <dgm:presLayoutVars>
          <dgm:chMax val="0"/>
          <dgm:bulletEnabled/>
        </dgm:presLayoutVars>
      </dgm:prSet>
      <dgm:spPr/>
    </dgm:pt>
    <dgm:pt modelId="{52BFBD97-A26E-4AC1-926A-09D5116362A6}" type="pres">
      <dgm:prSet presAssocID="{45F64953-18E2-4ADC-A233-9405A5E63D9C}" presName="bottomLine" presStyleLbl="alignNode1" presStyleIdx="5" presStyleCnt="8">
        <dgm:presLayoutVars/>
      </dgm:prSet>
      <dgm:spPr/>
    </dgm:pt>
    <dgm:pt modelId="{E33C540A-FAFE-4F3A-A807-6C6057F906A1}" type="pres">
      <dgm:prSet presAssocID="{45F64953-18E2-4ADC-A233-9405A5E63D9C}" presName="nodeText" presStyleLbl="bgAccFollowNode1" presStyleIdx="2" presStyleCnt="4">
        <dgm:presLayoutVars>
          <dgm:bulletEnabled val="1"/>
        </dgm:presLayoutVars>
      </dgm:prSet>
      <dgm:spPr/>
    </dgm:pt>
    <dgm:pt modelId="{7FE41415-2D74-4E3A-8DC1-8E2133F070AE}" type="pres">
      <dgm:prSet presAssocID="{C89BDD8A-ADD2-4572-ACD6-FFA9ACB57BB9}" presName="sibTrans" presStyleCnt="0"/>
      <dgm:spPr/>
    </dgm:pt>
    <dgm:pt modelId="{75ADA9E3-5C4C-412E-B0E6-ACEC4BC875AA}" type="pres">
      <dgm:prSet presAssocID="{9EF5CA17-28DA-4DAC-A04F-B72E96F382B5}" presName="compositeNode" presStyleCnt="0">
        <dgm:presLayoutVars>
          <dgm:bulletEnabled val="1"/>
        </dgm:presLayoutVars>
      </dgm:prSet>
      <dgm:spPr/>
    </dgm:pt>
    <dgm:pt modelId="{532EE580-FC62-4AC1-82EB-24B4C6424B45}" type="pres">
      <dgm:prSet presAssocID="{9EF5CA17-28DA-4DAC-A04F-B72E96F382B5}" presName="bgRect" presStyleLbl="bgAccFollowNode1" presStyleIdx="3" presStyleCnt="4"/>
      <dgm:spPr/>
    </dgm:pt>
    <dgm:pt modelId="{6CBB4E64-77C8-4199-8974-DCB89D2A5859}" type="pres">
      <dgm:prSet presAssocID="{9ED958DF-787F-46BE-89BE-5DA64EBFD9D5}" presName="sibTransNodeCircle" presStyleLbl="alignNode1" presStyleIdx="6" presStyleCnt="8">
        <dgm:presLayoutVars>
          <dgm:chMax val="0"/>
          <dgm:bulletEnabled/>
        </dgm:presLayoutVars>
      </dgm:prSet>
      <dgm:spPr/>
    </dgm:pt>
    <dgm:pt modelId="{6EBD5E1B-29F7-4AEF-8098-318E9AE744CF}" type="pres">
      <dgm:prSet presAssocID="{9EF5CA17-28DA-4DAC-A04F-B72E96F382B5}" presName="bottomLine" presStyleLbl="alignNode1" presStyleIdx="7" presStyleCnt="8">
        <dgm:presLayoutVars/>
      </dgm:prSet>
      <dgm:spPr/>
    </dgm:pt>
    <dgm:pt modelId="{92ED9DBA-D49C-447C-B3C4-3810533EFB33}" type="pres">
      <dgm:prSet presAssocID="{9EF5CA17-28DA-4DAC-A04F-B72E96F382B5}" presName="nodeText" presStyleLbl="bgAccFollowNode1" presStyleIdx="3" presStyleCnt="4">
        <dgm:presLayoutVars>
          <dgm:bulletEnabled val="1"/>
        </dgm:presLayoutVars>
      </dgm:prSet>
      <dgm:spPr/>
    </dgm:pt>
  </dgm:ptLst>
  <dgm:cxnLst>
    <dgm:cxn modelId="{43DFE609-5F4C-4114-B2AA-0C5A5AAA3E6C}" srcId="{E626ADF8-1EE8-4140-BEF5-E453F2CAED94}" destId="{9EF5CA17-28DA-4DAC-A04F-B72E96F382B5}" srcOrd="3" destOrd="0" parTransId="{531A1486-E1D4-4CE0-AF5F-F7BDA4D8132F}" sibTransId="{9ED958DF-787F-46BE-89BE-5DA64EBFD9D5}"/>
    <dgm:cxn modelId="{CCA4FE1B-2930-48ED-A8D0-D7D782654E1A}" type="presOf" srcId="{6ECEE0B2-CC96-4305-B1E6-6E831EC01A92}" destId="{324883BD-2AB8-4B25-B5C3-7FAE354C3227}" srcOrd="1" destOrd="0" presId="urn:microsoft.com/office/officeart/2016/7/layout/BasicLinearProcessNumbered"/>
    <dgm:cxn modelId="{46348424-1200-4F79-99A1-85D94A7F63EC}" type="presOf" srcId="{45F64953-18E2-4ADC-A233-9405A5E63D9C}" destId="{E33C540A-FAFE-4F3A-A807-6C6057F906A1}" srcOrd="1" destOrd="0" presId="urn:microsoft.com/office/officeart/2016/7/layout/BasicLinearProcessNumbered"/>
    <dgm:cxn modelId="{EB6D0C35-32C7-4571-854A-330EEB6F0558}" type="presOf" srcId="{C89BDD8A-ADD2-4572-ACD6-FFA9ACB57BB9}" destId="{3771C333-E76E-42A0-A996-B30B4FEA1EB7}" srcOrd="0" destOrd="0" presId="urn:microsoft.com/office/officeart/2016/7/layout/BasicLinearProcessNumbered"/>
    <dgm:cxn modelId="{78534D5D-200A-480A-8317-EDA93A938993}" type="presOf" srcId="{31A92923-2D8B-4459-AF6F-6708CEAA0B65}" destId="{9EC76C0F-C032-44BD-98FF-52AB448F4696}" srcOrd="0" destOrd="0" presId="urn:microsoft.com/office/officeart/2016/7/layout/BasicLinearProcessNumbered"/>
    <dgm:cxn modelId="{0CFB7160-133F-4939-960C-9F145028939C}" type="presOf" srcId="{ACEF0444-041E-402E-A11C-886FA616920F}" destId="{3DE6D80A-58DD-4D80-98B6-20D6B739067E}" srcOrd="0" destOrd="0" presId="urn:microsoft.com/office/officeart/2016/7/layout/BasicLinearProcessNumbered"/>
    <dgm:cxn modelId="{7D52A348-6001-4FBF-8180-B0BBCB45E8B9}" type="presOf" srcId="{B735ADC3-6C5D-42BB-93F7-0B2350720BE4}" destId="{46630F45-1C66-4D53-947E-D23E43D52480}" srcOrd="0" destOrd="0" presId="urn:microsoft.com/office/officeart/2016/7/layout/BasicLinearProcessNumbered"/>
    <dgm:cxn modelId="{D15B0876-0C2B-4B4F-A228-7B7EBECDA09A}" type="presOf" srcId="{9EF5CA17-28DA-4DAC-A04F-B72E96F382B5}" destId="{92ED9DBA-D49C-447C-B3C4-3810533EFB33}" srcOrd="1" destOrd="0" presId="urn:microsoft.com/office/officeart/2016/7/layout/BasicLinearProcessNumbered"/>
    <dgm:cxn modelId="{64147F8D-A780-4E39-89C0-7DF96D687313}" type="presOf" srcId="{45F64953-18E2-4ADC-A233-9405A5E63D9C}" destId="{9FA01925-4337-400B-B424-7F9D8D8C1874}" srcOrd="0" destOrd="0" presId="urn:microsoft.com/office/officeart/2016/7/layout/BasicLinearProcessNumbered"/>
    <dgm:cxn modelId="{1691A29B-6A86-42C1-84A5-6A42D109AD69}" srcId="{E626ADF8-1EE8-4140-BEF5-E453F2CAED94}" destId="{6ECEE0B2-CC96-4305-B1E6-6E831EC01A92}" srcOrd="0" destOrd="0" parTransId="{5CC1CB92-9685-43BB-BED5-665CDBB93486}" sibTransId="{ACEF0444-041E-402E-A11C-886FA616920F}"/>
    <dgm:cxn modelId="{6B0A659C-DFE9-4A03-9E52-D6E4364F22AB}" type="presOf" srcId="{6ECEE0B2-CC96-4305-B1E6-6E831EC01A92}" destId="{CEAF2F22-6E8C-483F-9CF0-09761BA168CF}" srcOrd="0" destOrd="0" presId="urn:microsoft.com/office/officeart/2016/7/layout/BasicLinearProcessNumbered"/>
    <dgm:cxn modelId="{023814A3-2EF3-4521-9EF8-12DE89D170E3}" type="presOf" srcId="{B735ADC3-6C5D-42BB-93F7-0B2350720BE4}" destId="{B7C62CFE-D6BA-4287-AEA6-35B6DA921296}" srcOrd="1" destOrd="0" presId="urn:microsoft.com/office/officeart/2016/7/layout/BasicLinearProcessNumbered"/>
    <dgm:cxn modelId="{4A8696AC-6856-4C6B-BACC-29A971C85A80}" type="presOf" srcId="{E626ADF8-1EE8-4140-BEF5-E453F2CAED94}" destId="{D2E239ED-0E62-436F-A86D-EF20FA97679B}" srcOrd="0" destOrd="0" presId="urn:microsoft.com/office/officeart/2016/7/layout/BasicLinearProcessNumbered"/>
    <dgm:cxn modelId="{4843D3D4-01C6-463E-8269-84EAF54C6EDD}" type="presOf" srcId="{9EF5CA17-28DA-4DAC-A04F-B72E96F382B5}" destId="{532EE580-FC62-4AC1-82EB-24B4C6424B45}" srcOrd="0" destOrd="0" presId="urn:microsoft.com/office/officeart/2016/7/layout/BasicLinearProcessNumbered"/>
    <dgm:cxn modelId="{170755E6-F878-4274-834E-7053BC011FC5}" type="presOf" srcId="{9ED958DF-787F-46BE-89BE-5DA64EBFD9D5}" destId="{6CBB4E64-77C8-4199-8974-DCB89D2A5859}" srcOrd="0" destOrd="0" presId="urn:microsoft.com/office/officeart/2016/7/layout/BasicLinearProcessNumbered"/>
    <dgm:cxn modelId="{8D998DEB-C38E-4E77-BA48-026A30AB6D5B}" srcId="{E626ADF8-1EE8-4140-BEF5-E453F2CAED94}" destId="{B735ADC3-6C5D-42BB-93F7-0B2350720BE4}" srcOrd="1" destOrd="0" parTransId="{D3DB7A2C-C642-4FF5-BC85-67AEF638A85F}" sibTransId="{31A92923-2D8B-4459-AF6F-6708CEAA0B65}"/>
    <dgm:cxn modelId="{9620C8FD-7369-4E2A-973A-62207D8F6832}" srcId="{E626ADF8-1EE8-4140-BEF5-E453F2CAED94}" destId="{45F64953-18E2-4ADC-A233-9405A5E63D9C}" srcOrd="2" destOrd="0" parTransId="{91334949-C27F-429B-9D86-C5C0513F27F6}" sibTransId="{C89BDD8A-ADD2-4572-ACD6-FFA9ACB57BB9}"/>
    <dgm:cxn modelId="{DD20A51E-7F4E-491E-A628-894C658FDCCA}" type="presParOf" srcId="{D2E239ED-0E62-436F-A86D-EF20FA97679B}" destId="{65EC3D38-51A5-4B22-8336-531BC1F2645E}" srcOrd="0" destOrd="0" presId="urn:microsoft.com/office/officeart/2016/7/layout/BasicLinearProcessNumbered"/>
    <dgm:cxn modelId="{03BE8C1B-F8A6-417C-87A2-DFA3C4647461}" type="presParOf" srcId="{65EC3D38-51A5-4B22-8336-531BC1F2645E}" destId="{CEAF2F22-6E8C-483F-9CF0-09761BA168CF}" srcOrd="0" destOrd="0" presId="urn:microsoft.com/office/officeart/2016/7/layout/BasicLinearProcessNumbered"/>
    <dgm:cxn modelId="{9CEF2A3A-16A7-4F2F-AF44-8512E96ECDED}" type="presParOf" srcId="{65EC3D38-51A5-4B22-8336-531BC1F2645E}" destId="{3DE6D80A-58DD-4D80-98B6-20D6B739067E}" srcOrd="1" destOrd="0" presId="urn:microsoft.com/office/officeart/2016/7/layout/BasicLinearProcessNumbered"/>
    <dgm:cxn modelId="{0A8AA377-E3AC-4AED-B40B-61EFE2A9D131}" type="presParOf" srcId="{65EC3D38-51A5-4B22-8336-531BC1F2645E}" destId="{ABB70B3D-6B36-4976-B652-C248FF31B664}" srcOrd="2" destOrd="0" presId="urn:microsoft.com/office/officeart/2016/7/layout/BasicLinearProcessNumbered"/>
    <dgm:cxn modelId="{F9CFB682-1727-4805-88AC-A2AAD5173C96}" type="presParOf" srcId="{65EC3D38-51A5-4B22-8336-531BC1F2645E}" destId="{324883BD-2AB8-4B25-B5C3-7FAE354C3227}" srcOrd="3" destOrd="0" presId="urn:microsoft.com/office/officeart/2016/7/layout/BasicLinearProcessNumbered"/>
    <dgm:cxn modelId="{D9F4700F-3173-46EC-BD10-A0867AD78978}" type="presParOf" srcId="{D2E239ED-0E62-436F-A86D-EF20FA97679B}" destId="{4AEFDE70-81F9-4187-A3CB-3676A2DB2138}" srcOrd="1" destOrd="0" presId="urn:microsoft.com/office/officeart/2016/7/layout/BasicLinearProcessNumbered"/>
    <dgm:cxn modelId="{C43C5FF8-367C-4585-9639-9536BC104061}" type="presParOf" srcId="{D2E239ED-0E62-436F-A86D-EF20FA97679B}" destId="{35F5DC74-2908-4FC2-A13F-D014C8D4B4AB}" srcOrd="2" destOrd="0" presId="urn:microsoft.com/office/officeart/2016/7/layout/BasicLinearProcessNumbered"/>
    <dgm:cxn modelId="{C649E739-4FFB-4714-A343-9D02D930B885}" type="presParOf" srcId="{35F5DC74-2908-4FC2-A13F-D014C8D4B4AB}" destId="{46630F45-1C66-4D53-947E-D23E43D52480}" srcOrd="0" destOrd="0" presId="urn:microsoft.com/office/officeart/2016/7/layout/BasicLinearProcessNumbered"/>
    <dgm:cxn modelId="{D07D7DA3-12C7-4EBD-A6C5-089E32F08268}" type="presParOf" srcId="{35F5DC74-2908-4FC2-A13F-D014C8D4B4AB}" destId="{9EC76C0F-C032-44BD-98FF-52AB448F4696}" srcOrd="1" destOrd="0" presId="urn:microsoft.com/office/officeart/2016/7/layout/BasicLinearProcessNumbered"/>
    <dgm:cxn modelId="{CEFDEBD2-1DDD-44D0-96B7-D161F59FB4A6}" type="presParOf" srcId="{35F5DC74-2908-4FC2-A13F-D014C8D4B4AB}" destId="{BA4679B5-6179-40FA-A3B4-CDB70C5D005F}" srcOrd="2" destOrd="0" presId="urn:microsoft.com/office/officeart/2016/7/layout/BasicLinearProcessNumbered"/>
    <dgm:cxn modelId="{14A6887D-CDA4-48A0-AC5A-0255E46F536B}" type="presParOf" srcId="{35F5DC74-2908-4FC2-A13F-D014C8D4B4AB}" destId="{B7C62CFE-D6BA-4287-AEA6-35B6DA921296}" srcOrd="3" destOrd="0" presId="urn:microsoft.com/office/officeart/2016/7/layout/BasicLinearProcessNumbered"/>
    <dgm:cxn modelId="{A416563C-A235-41B8-81D9-BE6EF49E82A9}" type="presParOf" srcId="{D2E239ED-0E62-436F-A86D-EF20FA97679B}" destId="{0EBEB82B-DC90-462B-B426-1F00B092146D}" srcOrd="3" destOrd="0" presId="urn:microsoft.com/office/officeart/2016/7/layout/BasicLinearProcessNumbered"/>
    <dgm:cxn modelId="{7A9DA12B-8664-49A8-9187-496D33A0039B}" type="presParOf" srcId="{D2E239ED-0E62-436F-A86D-EF20FA97679B}" destId="{7BCD2B31-3ABF-467C-B598-C963B030FC12}" srcOrd="4" destOrd="0" presId="urn:microsoft.com/office/officeart/2016/7/layout/BasicLinearProcessNumbered"/>
    <dgm:cxn modelId="{DF69D536-9090-4304-BBD6-860448750B64}" type="presParOf" srcId="{7BCD2B31-3ABF-467C-B598-C963B030FC12}" destId="{9FA01925-4337-400B-B424-7F9D8D8C1874}" srcOrd="0" destOrd="0" presId="urn:microsoft.com/office/officeart/2016/7/layout/BasicLinearProcessNumbered"/>
    <dgm:cxn modelId="{9C66A05D-2F44-433F-BAFC-ACAED8387D7D}" type="presParOf" srcId="{7BCD2B31-3ABF-467C-B598-C963B030FC12}" destId="{3771C333-E76E-42A0-A996-B30B4FEA1EB7}" srcOrd="1" destOrd="0" presId="urn:microsoft.com/office/officeart/2016/7/layout/BasicLinearProcessNumbered"/>
    <dgm:cxn modelId="{1AA62F71-2CA1-46BE-91CA-D9FF52489E4B}" type="presParOf" srcId="{7BCD2B31-3ABF-467C-B598-C963B030FC12}" destId="{52BFBD97-A26E-4AC1-926A-09D5116362A6}" srcOrd="2" destOrd="0" presId="urn:microsoft.com/office/officeart/2016/7/layout/BasicLinearProcessNumbered"/>
    <dgm:cxn modelId="{7FC42E1D-B39B-4523-ACE6-DCA318F3D9D5}" type="presParOf" srcId="{7BCD2B31-3ABF-467C-B598-C963B030FC12}" destId="{E33C540A-FAFE-4F3A-A807-6C6057F906A1}" srcOrd="3" destOrd="0" presId="urn:microsoft.com/office/officeart/2016/7/layout/BasicLinearProcessNumbered"/>
    <dgm:cxn modelId="{80470FEA-55DF-4CA6-ACC6-26D51506CB95}" type="presParOf" srcId="{D2E239ED-0E62-436F-A86D-EF20FA97679B}" destId="{7FE41415-2D74-4E3A-8DC1-8E2133F070AE}" srcOrd="5" destOrd="0" presId="urn:microsoft.com/office/officeart/2016/7/layout/BasicLinearProcessNumbered"/>
    <dgm:cxn modelId="{F1153136-8D14-4AB2-978C-4E8B386E4C53}" type="presParOf" srcId="{D2E239ED-0E62-436F-A86D-EF20FA97679B}" destId="{75ADA9E3-5C4C-412E-B0E6-ACEC4BC875AA}" srcOrd="6" destOrd="0" presId="urn:microsoft.com/office/officeart/2016/7/layout/BasicLinearProcessNumbered"/>
    <dgm:cxn modelId="{86B8F90A-B14A-44B8-898B-17B069968A31}" type="presParOf" srcId="{75ADA9E3-5C4C-412E-B0E6-ACEC4BC875AA}" destId="{532EE580-FC62-4AC1-82EB-24B4C6424B45}" srcOrd="0" destOrd="0" presId="urn:microsoft.com/office/officeart/2016/7/layout/BasicLinearProcessNumbered"/>
    <dgm:cxn modelId="{9B275F6B-10CF-4041-94C0-4CD05A6B21CD}" type="presParOf" srcId="{75ADA9E3-5C4C-412E-B0E6-ACEC4BC875AA}" destId="{6CBB4E64-77C8-4199-8974-DCB89D2A5859}" srcOrd="1" destOrd="0" presId="urn:microsoft.com/office/officeart/2016/7/layout/BasicLinearProcessNumbered"/>
    <dgm:cxn modelId="{933E1B97-7990-4E59-AD04-52E1EC0A576C}" type="presParOf" srcId="{75ADA9E3-5C4C-412E-B0E6-ACEC4BC875AA}" destId="{6EBD5E1B-29F7-4AEF-8098-318E9AE744CF}" srcOrd="2" destOrd="0" presId="urn:microsoft.com/office/officeart/2016/7/layout/BasicLinearProcessNumbered"/>
    <dgm:cxn modelId="{C572CFF0-A26F-4F51-A14B-69FDF8D1C82C}" type="presParOf" srcId="{75ADA9E3-5C4C-412E-B0E6-ACEC4BC875AA}" destId="{92ED9DBA-D49C-447C-B3C4-3810533EFB3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626ADF8-1EE8-4140-BEF5-E453F2CAED94}"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6ECEE0B2-CC96-4305-B1E6-6E831EC01A92}">
      <dgm:prSet/>
      <dgm:spPr/>
      <dgm:t>
        <a:bodyPr/>
        <a:lstStyle/>
        <a:p>
          <a:r>
            <a:rPr lang="en-GB" dirty="0"/>
            <a:t>Must be written &amp; signed contract</a:t>
          </a:r>
          <a:endParaRPr lang="en-US" dirty="0"/>
        </a:p>
      </dgm:t>
    </dgm:pt>
    <dgm:pt modelId="{5CC1CB92-9685-43BB-BED5-665CDBB93486}" type="parTrans" cxnId="{1691A29B-6A86-42C1-84A5-6A42D109AD69}">
      <dgm:prSet/>
      <dgm:spPr/>
      <dgm:t>
        <a:bodyPr/>
        <a:lstStyle/>
        <a:p>
          <a:endParaRPr lang="en-US"/>
        </a:p>
      </dgm:t>
    </dgm:pt>
    <dgm:pt modelId="{ACEF0444-041E-402E-A11C-886FA616920F}" type="sibTrans" cxnId="{1691A29B-6A86-42C1-84A5-6A42D109AD69}">
      <dgm:prSet phldrT="1" phldr="0"/>
      <dgm:spPr/>
      <dgm:t>
        <a:bodyPr/>
        <a:lstStyle/>
        <a:p>
          <a:r>
            <a:rPr lang="en-US"/>
            <a:t>1</a:t>
          </a:r>
        </a:p>
      </dgm:t>
    </dgm:pt>
    <dgm:pt modelId="{B735ADC3-6C5D-42BB-93F7-0B2350720BE4}">
      <dgm:prSet/>
      <dgm:spPr/>
      <dgm:t>
        <a:bodyPr/>
        <a:lstStyle/>
        <a:p>
          <a:r>
            <a:rPr lang="en-GB" dirty="0"/>
            <a:t>Known as an assignment</a:t>
          </a:r>
          <a:endParaRPr lang="en-US" dirty="0"/>
        </a:p>
      </dgm:t>
    </dgm:pt>
    <dgm:pt modelId="{D3DB7A2C-C642-4FF5-BC85-67AEF638A85F}" type="parTrans" cxnId="{8D998DEB-C38E-4E77-BA48-026A30AB6D5B}">
      <dgm:prSet/>
      <dgm:spPr/>
      <dgm:t>
        <a:bodyPr/>
        <a:lstStyle/>
        <a:p>
          <a:endParaRPr lang="en-US"/>
        </a:p>
      </dgm:t>
    </dgm:pt>
    <dgm:pt modelId="{31A92923-2D8B-4459-AF6F-6708CEAA0B65}" type="sibTrans" cxnId="{8D998DEB-C38E-4E77-BA48-026A30AB6D5B}">
      <dgm:prSet phldrT="2" phldr="0"/>
      <dgm:spPr/>
      <dgm:t>
        <a:bodyPr/>
        <a:lstStyle/>
        <a:p>
          <a:r>
            <a:rPr lang="en-US"/>
            <a:t>2</a:t>
          </a:r>
        </a:p>
      </dgm:t>
    </dgm:pt>
    <dgm:pt modelId="{45F64953-18E2-4ADC-A233-9405A5E63D9C}">
      <dgm:prSet/>
      <dgm:spPr/>
      <dgm:t>
        <a:bodyPr/>
        <a:lstStyle/>
        <a:p>
          <a:r>
            <a:rPr lang="en-GB" dirty="0"/>
            <a:t>Moral rights may often be retained</a:t>
          </a:r>
          <a:endParaRPr lang="en-US" dirty="0"/>
        </a:p>
      </dgm:t>
    </dgm:pt>
    <dgm:pt modelId="{91334949-C27F-429B-9D86-C5C0513F27F6}" type="parTrans" cxnId="{9620C8FD-7369-4E2A-973A-62207D8F6832}">
      <dgm:prSet/>
      <dgm:spPr/>
      <dgm:t>
        <a:bodyPr/>
        <a:lstStyle/>
        <a:p>
          <a:endParaRPr lang="en-US"/>
        </a:p>
      </dgm:t>
    </dgm:pt>
    <dgm:pt modelId="{C89BDD8A-ADD2-4572-ACD6-FFA9ACB57BB9}" type="sibTrans" cxnId="{9620C8FD-7369-4E2A-973A-62207D8F6832}">
      <dgm:prSet phldrT="3" phldr="0"/>
      <dgm:spPr/>
      <dgm:t>
        <a:bodyPr/>
        <a:lstStyle/>
        <a:p>
          <a:r>
            <a:rPr lang="en-US"/>
            <a:t>3</a:t>
          </a:r>
        </a:p>
      </dgm:t>
    </dgm:pt>
    <dgm:pt modelId="{9EF5CA17-28DA-4DAC-A04F-B72E96F382B5}">
      <dgm:prSet/>
      <dgm:spPr/>
      <dgm:t>
        <a:bodyPr/>
        <a:lstStyle/>
        <a:p>
          <a:r>
            <a:rPr lang="en-US" dirty="0"/>
            <a:t>Moral rights cannot be assigned, but you can waive them.</a:t>
          </a:r>
        </a:p>
      </dgm:t>
    </dgm:pt>
    <dgm:pt modelId="{531A1486-E1D4-4CE0-AF5F-F7BDA4D8132F}" type="parTrans" cxnId="{43DFE609-5F4C-4114-B2AA-0C5A5AAA3E6C}">
      <dgm:prSet/>
      <dgm:spPr/>
      <dgm:t>
        <a:bodyPr/>
        <a:lstStyle/>
        <a:p>
          <a:endParaRPr lang="en-US"/>
        </a:p>
      </dgm:t>
    </dgm:pt>
    <dgm:pt modelId="{9ED958DF-787F-46BE-89BE-5DA64EBFD9D5}" type="sibTrans" cxnId="{43DFE609-5F4C-4114-B2AA-0C5A5AAA3E6C}">
      <dgm:prSet phldrT="4" phldr="0"/>
      <dgm:spPr/>
      <dgm:t>
        <a:bodyPr/>
        <a:lstStyle/>
        <a:p>
          <a:r>
            <a:rPr lang="en-US"/>
            <a:t>4</a:t>
          </a:r>
        </a:p>
      </dgm:t>
    </dgm:pt>
    <dgm:pt modelId="{D2E239ED-0E62-436F-A86D-EF20FA97679B}" type="pres">
      <dgm:prSet presAssocID="{E626ADF8-1EE8-4140-BEF5-E453F2CAED94}" presName="Name0" presStyleCnt="0">
        <dgm:presLayoutVars>
          <dgm:animLvl val="lvl"/>
          <dgm:resizeHandles val="exact"/>
        </dgm:presLayoutVars>
      </dgm:prSet>
      <dgm:spPr/>
    </dgm:pt>
    <dgm:pt modelId="{65EC3D38-51A5-4B22-8336-531BC1F2645E}" type="pres">
      <dgm:prSet presAssocID="{6ECEE0B2-CC96-4305-B1E6-6E831EC01A92}" presName="compositeNode" presStyleCnt="0">
        <dgm:presLayoutVars>
          <dgm:bulletEnabled val="1"/>
        </dgm:presLayoutVars>
      </dgm:prSet>
      <dgm:spPr/>
    </dgm:pt>
    <dgm:pt modelId="{CEAF2F22-6E8C-483F-9CF0-09761BA168CF}" type="pres">
      <dgm:prSet presAssocID="{6ECEE0B2-CC96-4305-B1E6-6E831EC01A92}" presName="bgRect" presStyleLbl="bgAccFollowNode1" presStyleIdx="0" presStyleCnt="4"/>
      <dgm:spPr/>
    </dgm:pt>
    <dgm:pt modelId="{3DE6D80A-58DD-4D80-98B6-20D6B739067E}" type="pres">
      <dgm:prSet presAssocID="{ACEF0444-041E-402E-A11C-886FA616920F}" presName="sibTransNodeCircle" presStyleLbl="alignNode1" presStyleIdx="0" presStyleCnt="8">
        <dgm:presLayoutVars>
          <dgm:chMax val="0"/>
          <dgm:bulletEnabled/>
        </dgm:presLayoutVars>
      </dgm:prSet>
      <dgm:spPr/>
    </dgm:pt>
    <dgm:pt modelId="{ABB70B3D-6B36-4976-B652-C248FF31B664}" type="pres">
      <dgm:prSet presAssocID="{6ECEE0B2-CC96-4305-B1E6-6E831EC01A92}" presName="bottomLine" presStyleLbl="alignNode1" presStyleIdx="1" presStyleCnt="8">
        <dgm:presLayoutVars/>
      </dgm:prSet>
      <dgm:spPr/>
    </dgm:pt>
    <dgm:pt modelId="{324883BD-2AB8-4B25-B5C3-7FAE354C3227}" type="pres">
      <dgm:prSet presAssocID="{6ECEE0B2-CC96-4305-B1E6-6E831EC01A92}" presName="nodeText" presStyleLbl="bgAccFollowNode1" presStyleIdx="0" presStyleCnt="4">
        <dgm:presLayoutVars>
          <dgm:bulletEnabled val="1"/>
        </dgm:presLayoutVars>
      </dgm:prSet>
      <dgm:spPr/>
    </dgm:pt>
    <dgm:pt modelId="{4AEFDE70-81F9-4187-A3CB-3676A2DB2138}" type="pres">
      <dgm:prSet presAssocID="{ACEF0444-041E-402E-A11C-886FA616920F}" presName="sibTrans" presStyleCnt="0"/>
      <dgm:spPr/>
    </dgm:pt>
    <dgm:pt modelId="{35F5DC74-2908-4FC2-A13F-D014C8D4B4AB}" type="pres">
      <dgm:prSet presAssocID="{B735ADC3-6C5D-42BB-93F7-0B2350720BE4}" presName="compositeNode" presStyleCnt="0">
        <dgm:presLayoutVars>
          <dgm:bulletEnabled val="1"/>
        </dgm:presLayoutVars>
      </dgm:prSet>
      <dgm:spPr/>
    </dgm:pt>
    <dgm:pt modelId="{46630F45-1C66-4D53-947E-D23E43D52480}" type="pres">
      <dgm:prSet presAssocID="{B735ADC3-6C5D-42BB-93F7-0B2350720BE4}" presName="bgRect" presStyleLbl="bgAccFollowNode1" presStyleIdx="1" presStyleCnt="4"/>
      <dgm:spPr/>
    </dgm:pt>
    <dgm:pt modelId="{9EC76C0F-C032-44BD-98FF-52AB448F4696}" type="pres">
      <dgm:prSet presAssocID="{31A92923-2D8B-4459-AF6F-6708CEAA0B65}" presName="sibTransNodeCircle" presStyleLbl="alignNode1" presStyleIdx="2" presStyleCnt="8">
        <dgm:presLayoutVars>
          <dgm:chMax val="0"/>
          <dgm:bulletEnabled/>
        </dgm:presLayoutVars>
      </dgm:prSet>
      <dgm:spPr/>
    </dgm:pt>
    <dgm:pt modelId="{BA4679B5-6179-40FA-A3B4-CDB70C5D005F}" type="pres">
      <dgm:prSet presAssocID="{B735ADC3-6C5D-42BB-93F7-0B2350720BE4}" presName="bottomLine" presStyleLbl="alignNode1" presStyleIdx="3" presStyleCnt="8">
        <dgm:presLayoutVars/>
      </dgm:prSet>
      <dgm:spPr/>
    </dgm:pt>
    <dgm:pt modelId="{B7C62CFE-D6BA-4287-AEA6-35B6DA921296}" type="pres">
      <dgm:prSet presAssocID="{B735ADC3-6C5D-42BB-93F7-0B2350720BE4}" presName="nodeText" presStyleLbl="bgAccFollowNode1" presStyleIdx="1" presStyleCnt="4">
        <dgm:presLayoutVars>
          <dgm:bulletEnabled val="1"/>
        </dgm:presLayoutVars>
      </dgm:prSet>
      <dgm:spPr/>
    </dgm:pt>
    <dgm:pt modelId="{0EBEB82B-DC90-462B-B426-1F00B092146D}" type="pres">
      <dgm:prSet presAssocID="{31A92923-2D8B-4459-AF6F-6708CEAA0B65}" presName="sibTrans" presStyleCnt="0"/>
      <dgm:spPr/>
    </dgm:pt>
    <dgm:pt modelId="{7BCD2B31-3ABF-467C-B598-C963B030FC12}" type="pres">
      <dgm:prSet presAssocID="{45F64953-18E2-4ADC-A233-9405A5E63D9C}" presName="compositeNode" presStyleCnt="0">
        <dgm:presLayoutVars>
          <dgm:bulletEnabled val="1"/>
        </dgm:presLayoutVars>
      </dgm:prSet>
      <dgm:spPr/>
    </dgm:pt>
    <dgm:pt modelId="{9FA01925-4337-400B-B424-7F9D8D8C1874}" type="pres">
      <dgm:prSet presAssocID="{45F64953-18E2-4ADC-A233-9405A5E63D9C}" presName="bgRect" presStyleLbl="bgAccFollowNode1" presStyleIdx="2" presStyleCnt="4"/>
      <dgm:spPr/>
    </dgm:pt>
    <dgm:pt modelId="{3771C333-E76E-42A0-A996-B30B4FEA1EB7}" type="pres">
      <dgm:prSet presAssocID="{C89BDD8A-ADD2-4572-ACD6-FFA9ACB57BB9}" presName="sibTransNodeCircle" presStyleLbl="alignNode1" presStyleIdx="4" presStyleCnt="8">
        <dgm:presLayoutVars>
          <dgm:chMax val="0"/>
          <dgm:bulletEnabled/>
        </dgm:presLayoutVars>
      </dgm:prSet>
      <dgm:spPr/>
    </dgm:pt>
    <dgm:pt modelId="{52BFBD97-A26E-4AC1-926A-09D5116362A6}" type="pres">
      <dgm:prSet presAssocID="{45F64953-18E2-4ADC-A233-9405A5E63D9C}" presName="bottomLine" presStyleLbl="alignNode1" presStyleIdx="5" presStyleCnt="8">
        <dgm:presLayoutVars/>
      </dgm:prSet>
      <dgm:spPr/>
    </dgm:pt>
    <dgm:pt modelId="{E33C540A-FAFE-4F3A-A807-6C6057F906A1}" type="pres">
      <dgm:prSet presAssocID="{45F64953-18E2-4ADC-A233-9405A5E63D9C}" presName="nodeText" presStyleLbl="bgAccFollowNode1" presStyleIdx="2" presStyleCnt="4">
        <dgm:presLayoutVars>
          <dgm:bulletEnabled val="1"/>
        </dgm:presLayoutVars>
      </dgm:prSet>
      <dgm:spPr/>
    </dgm:pt>
    <dgm:pt modelId="{7FE41415-2D74-4E3A-8DC1-8E2133F070AE}" type="pres">
      <dgm:prSet presAssocID="{C89BDD8A-ADD2-4572-ACD6-FFA9ACB57BB9}" presName="sibTrans" presStyleCnt="0"/>
      <dgm:spPr/>
    </dgm:pt>
    <dgm:pt modelId="{75ADA9E3-5C4C-412E-B0E6-ACEC4BC875AA}" type="pres">
      <dgm:prSet presAssocID="{9EF5CA17-28DA-4DAC-A04F-B72E96F382B5}" presName="compositeNode" presStyleCnt="0">
        <dgm:presLayoutVars>
          <dgm:bulletEnabled val="1"/>
        </dgm:presLayoutVars>
      </dgm:prSet>
      <dgm:spPr/>
    </dgm:pt>
    <dgm:pt modelId="{532EE580-FC62-4AC1-82EB-24B4C6424B45}" type="pres">
      <dgm:prSet presAssocID="{9EF5CA17-28DA-4DAC-A04F-B72E96F382B5}" presName="bgRect" presStyleLbl="bgAccFollowNode1" presStyleIdx="3" presStyleCnt="4"/>
      <dgm:spPr/>
    </dgm:pt>
    <dgm:pt modelId="{6CBB4E64-77C8-4199-8974-DCB89D2A5859}" type="pres">
      <dgm:prSet presAssocID="{9ED958DF-787F-46BE-89BE-5DA64EBFD9D5}" presName="sibTransNodeCircle" presStyleLbl="alignNode1" presStyleIdx="6" presStyleCnt="8">
        <dgm:presLayoutVars>
          <dgm:chMax val="0"/>
          <dgm:bulletEnabled/>
        </dgm:presLayoutVars>
      </dgm:prSet>
      <dgm:spPr/>
    </dgm:pt>
    <dgm:pt modelId="{6EBD5E1B-29F7-4AEF-8098-318E9AE744CF}" type="pres">
      <dgm:prSet presAssocID="{9EF5CA17-28DA-4DAC-A04F-B72E96F382B5}" presName="bottomLine" presStyleLbl="alignNode1" presStyleIdx="7" presStyleCnt="8">
        <dgm:presLayoutVars/>
      </dgm:prSet>
      <dgm:spPr/>
    </dgm:pt>
    <dgm:pt modelId="{92ED9DBA-D49C-447C-B3C4-3810533EFB33}" type="pres">
      <dgm:prSet presAssocID="{9EF5CA17-28DA-4DAC-A04F-B72E96F382B5}" presName="nodeText" presStyleLbl="bgAccFollowNode1" presStyleIdx="3" presStyleCnt="4">
        <dgm:presLayoutVars>
          <dgm:bulletEnabled val="1"/>
        </dgm:presLayoutVars>
      </dgm:prSet>
      <dgm:spPr/>
    </dgm:pt>
  </dgm:ptLst>
  <dgm:cxnLst>
    <dgm:cxn modelId="{43DFE609-5F4C-4114-B2AA-0C5A5AAA3E6C}" srcId="{E626ADF8-1EE8-4140-BEF5-E453F2CAED94}" destId="{9EF5CA17-28DA-4DAC-A04F-B72E96F382B5}" srcOrd="3" destOrd="0" parTransId="{531A1486-E1D4-4CE0-AF5F-F7BDA4D8132F}" sibTransId="{9ED958DF-787F-46BE-89BE-5DA64EBFD9D5}"/>
    <dgm:cxn modelId="{CCA4FE1B-2930-48ED-A8D0-D7D782654E1A}" type="presOf" srcId="{6ECEE0B2-CC96-4305-B1E6-6E831EC01A92}" destId="{324883BD-2AB8-4B25-B5C3-7FAE354C3227}" srcOrd="1" destOrd="0" presId="urn:microsoft.com/office/officeart/2016/7/layout/BasicLinearProcessNumbered"/>
    <dgm:cxn modelId="{46348424-1200-4F79-99A1-85D94A7F63EC}" type="presOf" srcId="{45F64953-18E2-4ADC-A233-9405A5E63D9C}" destId="{E33C540A-FAFE-4F3A-A807-6C6057F906A1}" srcOrd="1" destOrd="0" presId="urn:microsoft.com/office/officeart/2016/7/layout/BasicLinearProcessNumbered"/>
    <dgm:cxn modelId="{EB6D0C35-32C7-4571-854A-330EEB6F0558}" type="presOf" srcId="{C89BDD8A-ADD2-4572-ACD6-FFA9ACB57BB9}" destId="{3771C333-E76E-42A0-A996-B30B4FEA1EB7}" srcOrd="0" destOrd="0" presId="urn:microsoft.com/office/officeart/2016/7/layout/BasicLinearProcessNumbered"/>
    <dgm:cxn modelId="{78534D5D-200A-480A-8317-EDA93A938993}" type="presOf" srcId="{31A92923-2D8B-4459-AF6F-6708CEAA0B65}" destId="{9EC76C0F-C032-44BD-98FF-52AB448F4696}" srcOrd="0" destOrd="0" presId="urn:microsoft.com/office/officeart/2016/7/layout/BasicLinearProcessNumbered"/>
    <dgm:cxn modelId="{0CFB7160-133F-4939-960C-9F145028939C}" type="presOf" srcId="{ACEF0444-041E-402E-A11C-886FA616920F}" destId="{3DE6D80A-58DD-4D80-98B6-20D6B739067E}" srcOrd="0" destOrd="0" presId="urn:microsoft.com/office/officeart/2016/7/layout/BasicLinearProcessNumbered"/>
    <dgm:cxn modelId="{7D52A348-6001-4FBF-8180-B0BBCB45E8B9}" type="presOf" srcId="{B735ADC3-6C5D-42BB-93F7-0B2350720BE4}" destId="{46630F45-1C66-4D53-947E-D23E43D52480}" srcOrd="0" destOrd="0" presId="urn:microsoft.com/office/officeart/2016/7/layout/BasicLinearProcessNumbered"/>
    <dgm:cxn modelId="{D15B0876-0C2B-4B4F-A228-7B7EBECDA09A}" type="presOf" srcId="{9EF5CA17-28DA-4DAC-A04F-B72E96F382B5}" destId="{92ED9DBA-D49C-447C-B3C4-3810533EFB33}" srcOrd="1" destOrd="0" presId="urn:microsoft.com/office/officeart/2016/7/layout/BasicLinearProcessNumbered"/>
    <dgm:cxn modelId="{64147F8D-A780-4E39-89C0-7DF96D687313}" type="presOf" srcId="{45F64953-18E2-4ADC-A233-9405A5E63D9C}" destId="{9FA01925-4337-400B-B424-7F9D8D8C1874}" srcOrd="0" destOrd="0" presId="urn:microsoft.com/office/officeart/2016/7/layout/BasicLinearProcessNumbered"/>
    <dgm:cxn modelId="{1691A29B-6A86-42C1-84A5-6A42D109AD69}" srcId="{E626ADF8-1EE8-4140-BEF5-E453F2CAED94}" destId="{6ECEE0B2-CC96-4305-B1E6-6E831EC01A92}" srcOrd="0" destOrd="0" parTransId="{5CC1CB92-9685-43BB-BED5-665CDBB93486}" sibTransId="{ACEF0444-041E-402E-A11C-886FA616920F}"/>
    <dgm:cxn modelId="{6B0A659C-DFE9-4A03-9E52-D6E4364F22AB}" type="presOf" srcId="{6ECEE0B2-CC96-4305-B1E6-6E831EC01A92}" destId="{CEAF2F22-6E8C-483F-9CF0-09761BA168CF}" srcOrd="0" destOrd="0" presId="urn:microsoft.com/office/officeart/2016/7/layout/BasicLinearProcessNumbered"/>
    <dgm:cxn modelId="{023814A3-2EF3-4521-9EF8-12DE89D170E3}" type="presOf" srcId="{B735ADC3-6C5D-42BB-93F7-0B2350720BE4}" destId="{B7C62CFE-D6BA-4287-AEA6-35B6DA921296}" srcOrd="1" destOrd="0" presId="urn:microsoft.com/office/officeart/2016/7/layout/BasicLinearProcessNumbered"/>
    <dgm:cxn modelId="{4A8696AC-6856-4C6B-BACC-29A971C85A80}" type="presOf" srcId="{E626ADF8-1EE8-4140-BEF5-E453F2CAED94}" destId="{D2E239ED-0E62-436F-A86D-EF20FA97679B}" srcOrd="0" destOrd="0" presId="urn:microsoft.com/office/officeart/2016/7/layout/BasicLinearProcessNumbered"/>
    <dgm:cxn modelId="{4843D3D4-01C6-463E-8269-84EAF54C6EDD}" type="presOf" srcId="{9EF5CA17-28DA-4DAC-A04F-B72E96F382B5}" destId="{532EE580-FC62-4AC1-82EB-24B4C6424B45}" srcOrd="0" destOrd="0" presId="urn:microsoft.com/office/officeart/2016/7/layout/BasicLinearProcessNumbered"/>
    <dgm:cxn modelId="{170755E6-F878-4274-834E-7053BC011FC5}" type="presOf" srcId="{9ED958DF-787F-46BE-89BE-5DA64EBFD9D5}" destId="{6CBB4E64-77C8-4199-8974-DCB89D2A5859}" srcOrd="0" destOrd="0" presId="urn:microsoft.com/office/officeart/2016/7/layout/BasicLinearProcessNumbered"/>
    <dgm:cxn modelId="{8D998DEB-C38E-4E77-BA48-026A30AB6D5B}" srcId="{E626ADF8-1EE8-4140-BEF5-E453F2CAED94}" destId="{B735ADC3-6C5D-42BB-93F7-0B2350720BE4}" srcOrd="1" destOrd="0" parTransId="{D3DB7A2C-C642-4FF5-BC85-67AEF638A85F}" sibTransId="{31A92923-2D8B-4459-AF6F-6708CEAA0B65}"/>
    <dgm:cxn modelId="{9620C8FD-7369-4E2A-973A-62207D8F6832}" srcId="{E626ADF8-1EE8-4140-BEF5-E453F2CAED94}" destId="{45F64953-18E2-4ADC-A233-9405A5E63D9C}" srcOrd="2" destOrd="0" parTransId="{91334949-C27F-429B-9D86-C5C0513F27F6}" sibTransId="{C89BDD8A-ADD2-4572-ACD6-FFA9ACB57BB9}"/>
    <dgm:cxn modelId="{DD20A51E-7F4E-491E-A628-894C658FDCCA}" type="presParOf" srcId="{D2E239ED-0E62-436F-A86D-EF20FA97679B}" destId="{65EC3D38-51A5-4B22-8336-531BC1F2645E}" srcOrd="0" destOrd="0" presId="urn:microsoft.com/office/officeart/2016/7/layout/BasicLinearProcessNumbered"/>
    <dgm:cxn modelId="{03BE8C1B-F8A6-417C-87A2-DFA3C4647461}" type="presParOf" srcId="{65EC3D38-51A5-4B22-8336-531BC1F2645E}" destId="{CEAF2F22-6E8C-483F-9CF0-09761BA168CF}" srcOrd="0" destOrd="0" presId="urn:microsoft.com/office/officeart/2016/7/layout/BasicLinearProcessNumbered"/>
    <dgm:cxn modelId="{9CEF2A3A-16A7-4F2F-AF44-8512E96ECDED}" type="presParOf" srcId="{65EC3D38-51A5-4B22-8336-531BC1F2645E}" destId="{3DE6D80A-58DD-4D80-98B6-20D6B739067E}" srcOrd="1" destOrd="0" presId="urn:microsoft.com/office/officeart/2016/7/layout/BasicLinearProcessNumbered"/>
    <dgm:cxn modelId="{0A8AA377-E3AC-4AED-B40B-61EFE2A9D131}" type="presParOf" srcId="{65EC3D38-51A5-4B22-8336-531BC1F2645E}" destId="{ABB70B3D-6B36-4976-B652-C248FF31B664}" srcOrd="2" destOrd="0" presId="urn:microsoft.com/office/officeart/2016/7/layout/BasicLinearProcessNumbered"/>
    <dgm:cxn modelId="{F9CFB682-1727-4805-88AC-A2AAD5173C96}" type="presParOf" srcId="{65EC3D38-51A5-4B22-8336-531BC1F2645E}" destId="{324883BD-2AB8-4B25-B5C3-7FAE354C3227}" srcOrd="3" destOrd="0" presId="urn:microsoft.com/office/officeart/2016/7/layout/BasicLinearProcessNumbered"/>
    <dgm:cxn modelId="{D9F4700F-3173-46EC-BD10-A0867AD78978}" type="presParOf" srcId="{D2E239ED-0E62-436F-A86D-EF20FA97679B}" destId="{4AEFDE70-81F9-4187-A3CB-3676A2DB2138}" srcOrd="1" destOrd="0" presId="urn:microsoft.com/office/officeart/2016/7/layout/BasicLinearProcessNumbered"/>
    <dgm:cxn modelId="{C43C5FF8-367C-4585-9639-9536BC104061}" type="presParOf" srcId="{D2E239ED-0E62-436F-A86D-EF20FA97679B}" destId="{35F5DC74-2908-4FC2-A13F-D014C8D4B4AB}" srcOrd="2" destOrd="0" presId="urn:microsoft.com/office/officeart/2016/7/layout/BasicLinearProcessNumbered"/>
    <dgm:cxn modelId="{C649E739-4FFB-4714-A343-9D02D930B885}" type="presParOf" srcId="{35F5DC74-2908-4FC2-A13F-D014C8D4B4AB}" destId="{46630F45-1C66-4D53-947E-D23E43D52480}" srcOrd="0" destOrd="0" presId="urn:microsoft.com/office/officeart/2016/7/layout/BasicLinearProcessNumbered"/>
    <dgm:cxn modelId="{D07D7DA3-12C7-4EBD-A6C5-089E32F08268}" type="presParOf" srcId="{35F5DC74-2908-4FC2-A13F-D014C8D4B4AB}" destId="{9EC76C0F-C032-44BD-98FF-52AB448F4696}" srcOrd="1" destOrd="0" presId="urn:microsoft.com/office/officeart/2016/7/layout/BasicLinearProcessNumbered"/>
    <dgm:cxn modelId="{CEFDEBD2-1DDD-44D0-96B7-D161F59FB4A6}" type="presParOf" srcId="{35F5DC74-2908-4FC2-A13F-D014C8D4B4AB}" destId="{BA4679B5-6179-40FA-A3B4-CDB70C5D005F}" srcOrd="2" destOrd="0" presId="urn:microsoft.com/office/officeart/2016/7/layout/BasicLinearProcessNumbered"/>
    <dgm:cxn modelId="{14A6887D-CDA4-48A0-AC5A-0255E46F536B}" type="presParOf" srcId="{35F5DC74-2908-4FC2-A13F-D014C8D4B4AB}" destId="{B7C62CFE-D6BA-4287-AEA6-35B6DA921296}" srcOrd="3" destOrd="0" presId="urn:microsoft.com/office/officeart/2016/7/layout/BasicLinearProcessNumbered"/>
    <dgm:cxn modelId="{A416563C-A235-41B8-81D9-BE6EF49E82A9}" type="presParOf" srcId="{D2E239ED-0E62-436F-A86D-EF20FA97679B}" destId="{0EBEB82B-DC90-462B-B426-1F00B092146D}" srcOrd="3" destOrd="0" presId="urn:microsoft.com/office/officeart/2016/7/layout/BasicLinearProcessNumbered"/>
    <dgm:cxn modelId="{7A9DA12B-8664-49A8-9187-496D33A0039B}" type="presParOf" srcId="{D2E239ED-0E62-436F-A86D-EF20FA97679B}" destId="{7BCD2B31-3ABF-467C-B598-C963B030FC12}" srcOrd="4" destOrd="0" presId="urn:microsoft.com/office/officeart/2016/7/layout/BasicLinearProcessNumbered"/>
    <dgm:cxn modelId="{DF69D536-9090-4304-BBD6-860448750B64}" type="presParOf" srcId="{7BCD2B31-3ABF-467C-B598-C963B030FC12}" destId="{9FA01925-4337-400B-B424-7F9D8D8C1874}" srcOrd="0" destOrd="0" presId="urn:microsoft.com/office/officeart/2016/7/layout/BasicLinearProcessNumbered"/>
    <dgm:cxn modelId="{9C66A05D-2F44-433F-BAFC-ACAED8387D7D}" type="presParOf" srcId="{7BCD2B31-3ABF-467C-B598-C963B030FC12}" destId="{3771C333-E76E-42A0-A996-B30B4FEA1EB7}" srcOrd="1" destOrd="0" presId="urn:microsoft.com/office/officeart/2016/7/layout/BasicLinearProcessNumbered"/>
    <dgm:cxn modelId="{1AA62F71-2CA1-46BE-91CA-D9FF52489E4B}" type="presParOf" srcId="{7BCD2B31-3ABF-467C-B598-C963B030FC12}" destId="{52BFBD97-A26E-4AC1-926A-09D5116362A6}" srcOrd="2" destOrd="0" presId="urn:microsoft.com/office/officeart/2016/7/layout/BasicLinearProcessNumbered"/>
    <dgm:cxn modelId="{7FC42E1D-B39B-4523-ACE6-DCA318F3D9D5}" type="presParOf" srcId="{7BCD2B31-3ABF-467C-B598-C963B030FC12}" destId="{E33C540A-FAFE-4F3A-A807-6C6057F906A1}" srcOrd="3" destOrd="0" presId="urn:microsoft.com/office/officeart/2016/7/layout/BasicLinearProcessNumbered"/>
    <dgm:cxn modelId="{80470FEA-55DF-4CA6-ACC6-26D51506CB95}" type="presParOf" srcId="{D2E239ED-0E62-436F-A86D-EF20FA97679B}" destId="{7FE41415-2D74-4E3A-8DC1-8E2133F070AE}" srcOrd="5" destOrd="0" presId="urn:microsoft.com/office/officeart/2016/7/layout/BasicLinearProcessNumbered"/>
    <dgm:cxn modelId="{F1153136-8D14-4AB2-978C-4E8B386E4C53}" type="presParOf" srcId="{D2E239ED-0E62-436F-A86D-EF20FA97679B}" destId="{75ADA9E3-5C4C-412E-B0E6-ACEC4BC875AA}" srcOrd="6" destOrd="0" presId="urn:microsoft.com/office/officeart/2016/7/layout/BasicLinearProcessNumbered"/>
    <dgm:cxn modelId="{86B8F90A-B14A-44B8-898B-17B069968A31}" type="presParOf" srcId="{75ADA9E3-5C4C-412E-B0E6-ACEC4BC875AA}" destId="{532EE580-FC62-4AC1-82EB-24B4C6424B45}" srcOrd="0" destOrd="0" presId="urn:microsoft.com/office/officeart/2016/7/layout/BasicLinearProcessNumbered"/>
    <dgm:cxn modelId="{9B275F6B-10CF-4041-94C0-4CD05A6B21CD}" type="presParOf" srcId="{75ADA9E3-5C4C-412E-B0E6-ACEC4BC875AA}" destId="{6CBB4E64-77C8-4199-8974-DCB89D2A5859}" srcOrd="1" destOrd="0" presId="urn:microsoft.com/office/officeart/2016/7/layout/BasicLinearProcessNumbered"/>
    <dgm:cxn modelId="{933E1B97-7990-4E59-AD04-52E1EC0A576C}" type="presParOf" srcId="{75ADA9E3-5C4C-412E-B0E6-ACEC4BC875AA}" destId="{6EBD5E1B-29F7-4AEF-8098-318E9AE744CF}" srcOrd="2" destOrd="0" presId="urn:microsoft.com/office/officeart/2016/7/layout/BasicLinearProcessNumbered"/>
    <dgm:cxn modelId="{C572CFF0-A26F-4F51-A14B-69FDF8D1C82C}" type="presParOf" srcId="{75ADA9E3-5C4C-412E-B0E6-ACEC4BC875AA}" destId="{92ED9DBA-D49C-447C-B3C4-3810533EFB3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6341C84-2395-4C82-9FA5-6EC16827AB4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FCADAD98-35C7-4746-A4D8-371E84771C96}">
      <dgm:prSet/>
      <dgm:spPr/>
      <dgm:t>
        <a:bodyPr/>
        <a:lstStyle/>
        <a:p>
          <a:r>
            <a:rPr lang="en-GB" dirty="0"/>
            <a:t>Volunteers = yes</a:t>
          </a:r>
          <a:endParaRPr lang="en-US" dirty="0"/>
        </a:p>
      </dgm:t>
    </dgm:pt>
    <dgm:pt modelId="{2A60BB55-0C80-4DCA-BB98-915EDD8E9CB9}" type="parTrans" cxnId="{2FEE4C3D-26B5-43D9-8C5E-DA81B7D7F804}">
      <dgm:prSet/>
      <dgm:spPr/>
      <dgm:t>
        <a:bodyPr/>
        <a:lstStyle/>
        <a:p>
          <a:endParaRPr lang="en-US"/>
        </a:p>
      </dgm:t>
    </dgm:pt>
    <dgm:pt modelId="{B5663F1F-B845-41A8-9AF0-F0077A063068}" type="sibTrans" cxnId="{2FEE4C3D-26B5-43D9-8C5E-DA81B7D7F804}">
      <dgm:prSet/>
      <dgm:spPr/>
      <dgm:t>
        <a:bodyPr/>
        <a:lstStyle/>
        <a:p>
          <a:endParaRPr lang="en-US"/>
        </a:p>
      </dgm:t>
    </dgm:pt>
    <dgm:pt modelId="{3D1E63A0-69BF-4B60-AA36-0E0455F2EA4D}">
      <dgm:prSet/>
      <dgm:spPr/>
      <dgm:t>
        <a:bodyPr/>
        <a:lstStyle/>
        <a:p>
          <a:r>
            <a:rPr lang="en-GB" dirty="0"/>
            <a:t>Suppliers = yes</a:t>
          </a:r>
          <a:endParaRPr lang="en-US" dirty="0"/>
        </a:p>
      </dgm:t>
    </dgm:pt>
    <dgm:pt modelId="{16244B62-54E8-4D5E-BD81-DF35B6C7C9FC}" type="parTrans" cxnId="{E8C22E3B-8B99-4FF2-85B0-75A6F28990CA}">
      <dgm:prSet/>
      <dgm:spPr/>
      <dgm:t>
        <a:bodyPr/>
        <a:lstStyle/>
        <a:p>
          <a:endParaRPr lang="en-US"/>
        </a:p>
      </dgm:t>
    </dgm:pt>
    <dgm:pt modelId="{987CBA01-7DDF-4D24-AC34-FC22F1D0C69F}" type="sibTrans" cxnId="{E8C22E3B-8B99-4FF2-85B0-75A6F28990CA}">
      <dgm:prSet/>
      <dgm:spPr/>
      <dgm:t>
        <a:bodyPr/>
        <a:lstStyle/>
        <a:p>
          <a:endParaRPr lang="en-US"/>
        </a:p>
      </dgm:t>
    </dgm:pt>
    <dgm:pt modelId="{C4AF311A-2667-46AB-B39D-4DD72C21434F}">
      <dgm:prSet/>
      <dgm:spPr/>
      <dgm:t>
        <a:bodyPr/>
        <a:lstStyle/>
        <a:p>
          <a:r>
            <a:rPr lang="en-GB" dirty="0"/>
            <a:t>Staff = no</a:t>
          </a:r>
          <a:endParaRPr lang="en-US" dirty="0"/>
        </a:p>
      </dgm:t>
    </dgm:pt>
    <dgm:pt modelId="{FF7B09E0-9007-4BD5-ACA3-96A59414C779}" type="parTrans" cxnId="{865FBBCA-2758-4CD3-84F4-42AAF41B21B9}">
      <dgm:prSet/>
      <dgm:spPr/>
      <dgm:t>
        <a:bodyPr/>
        <a:lstStyle/>
        <a:p>
          <a:endParaRPr lang="en-US"/>
        </a:p>
      </dgm:t>
    </dgm:pt>
    <dgm:pt modelId="{0CD99F10-F4AD-4759-9055-C68A407E5103}" type="sibTrans" cxnId="{865FBBCA-2758-4CD3-84F4-42AAF41B21B9}">
      <dgm:prSet/>
      <dgm:spPr/>
      <dgm:t>
        <a:bodyPr/>
        <a:lstStyle/>
        <a:p>
          <a:endParaRPr lang="en-US"/>
        </a:p>
      </dgm:t>
    </dgm:pt>
    <dgm:pt modelId="{C37E40BE-85FB-4E30-8348-3E207C8B5584}" type="pres">
      <dgm:prSet presAssocID="{F6341C84-2395-4C82-9FA5-6EC16827AB49}" presName="linear" presStyleCnt="0">
        <dgm:presLayoutVars>
          <dgm:dir/>
          <dgm:animLvl val="lvl"/>
          <dgm:resizeHandles val="exact"/>
        </dgm:presLayoutVars>
      </dgm:prSet>
      <dgm:spPr/>
    </dgm:pt>
    <dgm:pt modelId="{D14F90E0-64FA-43B8-A580-9275D4808BF5}" type="pres">
      <dgm:prSet presAssocID="{FCADAD98-35C7-4746-A4D8-371E84771C96}" presName="parentLin" presStyleCnt="0"/>
      <dgm:spPr/>
    </dgm:pt>
    <dgm:pt modelId="{720473B4-768D-49CC-9BEA-4FBB790801CA}" type="pres">
      <dgm:prSet presAssocID="{FCADAD98-35C7-4746-A4D8-371E84771C96}" presName="parentLeftMargin" presStyleLbl="node1" presStyleIdx="0" presStyleCnt="3"/>
      <dgm:spPr/>
    </dgm:pt>
    <dgm:pt modelId="{7A8A53F7-9277-47BD-8F9C-4CEEB3C52F0E}" type="pres">
      <dgm:prSet presAssocID="{FCADAD98-35C7-4746-A4D8-371E84771C96}" presName="parentText" presStyleLbl="node1" presStyleIdx="0" presStyleCnt="3">
        <dgm:presLayoutVars>
          <dgm:chMax val="0"/>
          <dgm:bulletEnabled val="1"/>
        </dgm:presLayoutVars>
      </dgm:prSet>
      <dgm:spPr/>
    </dgm:pt>
    <dgm:pt modelId="{C08E5BDF-7949-4981-9379-16A6EB4C446A}" type="pres">
      <dgm:prSet presAssocID="{FCADAD98-35C7-4746-A4D8-371E84771C96}" presName="negativeSpace" presStyleCnt="0"/>
      <dgm:spPr/>
    </dgm:pt>
    <dgm:pt modelId="{0729E155-995E-41A0-BB4A-AF3283CDE376}" type="pres">
      <dgm:prSet presAssocID="{FCADAD98-35C7-4746-A4D8-371E84771C96}" presName="childText" presStyleLbl="conFgAcc1" presStyleIdx="0" presStyleCnt="3">
        <dgm:presLayoutVars>
          <dgm:bulletEnabled val="1"/>
        </dgm:presLayoutVars>
      </dgm:prSet>
      <dgm:spPr/>
    </dgm:pt>
    <dgm:pt modelId="{C40F6254-BC63-4D19-BF69-D8AD118B9F8A}" type="pres">
      <dgm:prSet presAssocID="{B5663F1F-B845-41A8-9AF0-F0077A063068}" presName="spaceBetweenRectangles" presStyleCnt="0"/>
      <dgm:spPr/>
    </dgm:pt>
    <dgm:pt modelId="{FE7917FC-BD1A-4286-B64C-1462DBCE06D0}" type="pres">
      <dgm:prSet presAssocID="{3D1E63A0-69BF-4B60-AA36-0E0455F2EA4D}" presName="parentLin" presStyleCnt="0"/>
      <dgm:spPr/>
    </dgm:pt>
    <dgm:pt modelId="{C2D4FA1A-CF28-4035-9440-51FA70CCA594}" type="pres">
      <dgm:prSet presAssocID="{3D1E63A0-69BF-4B60-AA36-0E0455F2EA4D}" presName="parentLeftMargin" presStyleLbl="node1" presStyleIdx="0" presStyleCnt="3"/>
      <dgm:spPr/>
    </dgm:pt>
    <dgm:pt modelId="{A90FD7BC-20FF-41D7-BECD-864CB9D32E39}" type="pres">
      <dgm:prSet presAssocID="{3D1E63A0-69BF-4B60-AA36-0E0455F2EA4D}" presName="parentText" presStyleLbl="node1" presStyleIdx="1" presStyleCnt="3">
        <dgm:presLayoutVars>
          <dgm:chMax val="0"/>
          <dgm:bulletEnabled val="1"/>
        </dgm:presLayoutVars>
      </dgm:prSet>
      <dgm:spPr/>
    </dgm:pt>
    <dgm:pt modelId="{3E23DA8C-69A0-44B6-98AA-CE57D343E7D4}" type="pres">
      <dgm:prSet presAssocID="{3D1E63A0-69BF-4B60-AA36-0E0455F2EA4D}" presName="negativeSpace" presStyleCnt="0"/>
      <dgm:spPr/>
    </dgm:pt>
    <dgm:pt modelId="{D79E5CE4-7C35-4B24-BB11-370F96BB2477}" type="pres">
      <dgm:prSet presAssocID="{3D1E63A0-69BF-4B60-AA36-0E0455F2EA4D}" presName="childText" presStyleLbl="conFgAcc1" presStyleIdx="1" presStyleCnt="3">
        <dgm:presLayoutVars>
          <dgm:bulletEnabled val="1"/>
        </dgm:presLayoutVars>
      </dgm:prSet>
      <dgm:spPr/>
    </dgm:pt>
    <dgm:pt modelId="{379B63B1-5A31-42FC-908C-36BE21A89210}" type="pres">
      <dgm:prSet presAssocID="{987CBA01-7DDF-4D24-AC34-FC22F1D0C69F}" presName="spaceBetweenRectangles" presStyleCnt="0"/>
      <dgm:spPr/>
    </dgm:pt>
    <dgm:pt modelId="{47FF4FEF-9D53-4E8B-BC36-ADB3F4E92244}" type="pres">
      <dgm:prSet presAssocID="{C4AF311A-2667-46AB-B39D-4DD72C21434F}" presName="parentLin" presStyleCnt="0"/>
      <dgm:spPr/>
    </dgm:pt>
    <dgm:pt modelId="{CD484095-2504-4629-A8A5-4409A005A866}" type="pres">
      <dgm:prSet presAssocID="{C4AF311A-2667-46AB-B39D-4DD72C21434F}" presName="parentLeftMargin" presStyleLbl="node1" presStyleIdx="1" presStyleCnt="3"/>
      <dgm:spPr/>
    </dgm:pt>
    <dgm:pt modelId="{57DB8642-E577-41D9-B8BF-98C3A9BD3E23}" type="pres">
      <dgm:prSet presAssocID="{C4AF311A-2667-46AB-B39D-4DD72C21434F}" presName="parentText" presStyleLbl="node1" presStyleIdx="2" presStyleCnt="3">
        <dgm:presLayoutVars>
          <dgm:chMax val="0"/>
          <dgm:bulletEnabled val="1"/>
        </dgm:presLayoutVars>
      </dgm:prSet>
      <dgm:spPr/>
    </dgm:pt>
    <dgm:pt modelId="{250863F3-3CBC-4F85-BDC2-D53892C03370}" type="pres">
      <dgm:prSet presAssocID="{C4AF311A-2667-46AB-B39D-4DD72C21434F}" presName="negativeSpace" presStyleCnt="0"/>
      <dgm:spPr/>
    </dgm:pt>
    <dgm:pt modelId="{F9343887-98AA-48AE-909D-95E27B54EB75}" type="pres">
      <dgm:prSet presAssocID="{C4AF311A-2667-46AB-B39D-4DD72C21434F}" presName="childText" presStyleLbl="conFgAcc1" presStyleIdx="2" presStyleCnt="3">
        <dgm:presLayoutVars>
          <dgm:bulletEnabled val="1"/>
        </dgm:presLayoutVars>
      </dgm:prSet>
      <dgm:spPr/>
    </dgm:pt>
  </dgm:ptLst>
  <dgm:cxnLst>
    <dgm:cxn modelId="{06867D21-F074-4B40-82F5-FEB3771680DE}" type="presOf" srcId="{3D1E63A0-69BF-4B60-AA36-0E0455F2EA4D}" destId="{C2D4FA1A-CF28-4035-9440-51FA70CCA594}" srcOrd="0" destOrd="0" presId="urn:microsoft.com/office/officeart/2005/8/layout/list1"/>
    <dgm:cxn modelId="{F9438B2D-3A6C-4870-ACE0-632D71518403}" type="presOf" srcId="{FCADAD98-35C7-4746-A4D8-371E84771C96}" destId="{720473B4-768D-49CC-9BEA-4FBB790801CA}" srcOrd="0" destOrd="0" presId="urn:microsoft.com/office/officeart/2005/8/layout/list1"/>
    <dgm:cxn modelId="{43371D34-0EB5-40E4-AF5B-4960F3871B25}" type="presOf" srcId="{3D1E63A0-69BF-4B60-AA36-0E0455F2EA4D}" destId="{A90FD7BC-20FF-41D7-BECD-864CB9D32E39}" srcOrd="1" destOrd="0" presId="urn:microsoft.com/office/officeart/2005/8/layout/list1"/>
    <dgm:cxn modelId="{E8C22E3B-8B99-4FF2-85B0-75A6F28990CA}" srcId="{F6341C84-2395-4C82-9FA5-6EC16827AB49}" destId="{3D1E63A0-69BF-4B60-AA36-0E0455F2EA4D}" srcOrd="1" destOrd="0" parTransId="{16244B62-54E8-4D5E-BD81-DF35B6C7C9FC}" sibTransId="{987CBA01-7DDF-4D24-AC34-FC22F1D0C69F}"/>
    <dgm:cxn modelId="{2FEE4C3D-26B5-43D9-8C5E-DA81B7D7F804}" srcId="{F6341C84-2395-4C82-9FA5-6EC16827AB49}" destId="{FCADAD98-35C7-4746-A4D8-371E84771C96}" srcOrd="0" destOrd="0" parTransId="{2A60BB55-0C80-4DCA-BB98-915EDD8E9CB9}" sibTransId="{B5663F1F-B845-41A8-9AF0-F0077A063068}"/>
    <dgm:cxn modelId="{822D9C43-2CB9-495E-8D2C-1605D1C6E41A}" type="presOf" srcId="{F6341C84-2395-4C82-9FA5-6EC16827AB49}" destId="{C37E40BE-85FB-4E30-8348-3E207C8B5584}" srcOrd="0" destOrd="0" presId="urn:microsoft.com/office/officeart/2005/8/layout/list1"/>
    <dgm:cxn modelId="{EBACF490-837A-44DD-AD2C-32B288412247}" type="presOf" srcId="{C4AF311A-2667-46AB-B39D-4DD72C21434F}" destId="{CD484095-2504-4629-A8A5-4409A005A866}" srcOrd="0" destOrd="0" presId="urn:microsoft.com/office/officeart/2005/8/layout/list1"/>
    <dgm:cxn modelId="{5A0DB3C2-E6EA-4AFF-9C94-813539EF78D0}" type="presOf" srcId="{FCADAD98-35C7-4746-A4D8-371E84771C96}" destId="{7A8A53F7-9277-47BD-8F9C-4CEEB3C52F0E}" srcOrd="1" destOrd="0" presId="urn:microsoft.com/office/officeart/2005/8/layout/list1"/>
    <dgm:cxn modelId="{865FBBCA-2758-4CD3-84F4-42AAF41B21B9}" srcId="{F6341C84-2395-4C82-9FA5-6EC16827AB49}" destId="{C4AF311A-2667-46AB-B39D-4DD72C21434F}" srcOrd="2" destOrd="0" parTransId="{FF7B09E0-9007-4BD5-ACA3-96A59414C779}" sibTransId="{0CD99F10-F4AD-4759-9055-C68A407E5103}"/>
    <dgm:cxn modelId="{EC2A30D8-665A-4936-BA79-D9899A29AB15}" type="presOf" srcId="{C4AF311A-2667-46AB-B39D-4DD72C21434F}" destId="{57DB8642-E577-41D9-B8BF-98C3A9BD3E23}" srcOrd="1" destOrd="0" presId="urn:microsoft.com/office/officeart/2005/8/layout/list1"/>
    <dgm:cxn modelId="{CEC99470-BCA6-47A8-8AE9-BAED2F8D6EC9}" type="presParOf" srcId="{C37E40BE-85FB-4E30-8348-3E207C8B5584}" destId="{D14F90E0-64FA-43B8-A580-9275D4808BF5}" srcOrd="0" destOrd="0" presId="urn:microsoft.com/office/officeart/2005/8/layout/list1"/>
    <dgm:cxn modelId="{D0CB278B-5BB2-4066-B3F7-535EC9534CD9}" type="presParOf" srcId="{D14F90E0-64FA-43B8-A580-9275D4808BF5}" destId="{720473B4-768D-49CC-9BEA-4FBB790801CA}" srcOrd="0" destOrd="0" presId="urn:microsoft.com/office/officeart/2005/8/layout/list1"/>
    <dgm:cxn modelId="{7B298D38-9756-4C1D-B13E-1D097DA0ABEF}" type="presParOf" srcId="{D14F90E0-64FA-43B8-A580-9275D4808BF5}" destId="{7A8A53F7-9277-47BD-8F9C-4CEEB3C52F0E}" srcOrd="1" destOrd="0" presId="urn:microsoft.com/office/officeart/2005/8/layout/list1"/>
    <dgm:cxn modelId="{E6CBE7C8-E806-435D-9081-C36723F07C5A}" type="presParOf" srcId="{C37E40BE-85FB-4E30-8348-3E207C8B5584}" destId="{C08E5BDF-7949-4981-9379-16A6EB4C446A}" srcOrd="1" destOrd="0" presId="urn:microsoft.com/office/officeart/2005/8/layout/list1"/>
    <dgm:cxn modelId="{429D6FEB-461D-4584-BBB7-2D74DC3C77A0}" type="presParOf" srcId="{C37E40BE-85FB-4E30-8348-3E207C8B5584}" destId="{0729E155-995E-41A0-BB4A-AF3283CDE376}" srcOrd="2" destOrd="0" presId="urn:microsoft.com/office/officeart/2005/8/layout/list1"/>
    <dgm:cxn modelId="{CA7226F2-4C89-4261-9A58-A64AE730B17E}" type="presParOf" srcId="{C37E40BE-85FB-4E30-8348-3E207C8B5584}" destId="{C40F6254-BC63-4D19-BF69-D8AD118B9F8A}" srcOrd="3" destOrd="0" presId="urn:microsoft.com/office/officeart/2005/8/layout/list1"/>
    <dgm:cxn modelId="{19D3E623-A1B5-4F1D-8567-6C5B1B4D42EB}" type="presParOf" srcId="{C37E40BE-85FB-4E30-8348-3E207C8B5584}" destId="{FE7917FC-BD1A-4286-B64C-1462DBCE06D0}" srcOrd="4" destOrd="0" presId="urn:microsoft.com/office/officeart/2005/8/layout/list1"/>
    <dgm:cxn modelId="{667DE4F3-AB65-4159-BF78-E3F4B5A37DE5}" type="presParOf" srcId="{FE7917FC-BD1A-4286-B64C-1462DBCE06D0}" destId="{C2D4FA1A-CF28-4035-9440-51FA70CCA594}" srcOrd="0" destOrd="0" presId="urn:microsoft.com/office/officeart/2005/8/layout/list1"/>
    <dgm:cxn modelId="{2923B2F3-8A0F-49E6-B760-8B9E4B52AE84}" type="presParOf" srcId="{FE7917FC-BD1A-4286-B64C-1462DBCE06D0}" destId="{A90FD7BC-20FF-41D7-BECD-864CB9D32E39}" srcOrd="1" destOrd="0" presId="urn:microsoft.com/office/officeart/2005/8/layout/list1"/>
    <dgm:cxn modelId="{598D83BB-ED70-408B-90C3-4220A862CFE8}" type="presParOf" srcId="{C37E40BE-85FB-4E30-8348-3E207C8B5584}" destId="{3E23DA8C-69A0-44B6-98AA-CE57D343E7D4}" srcOrd="5" destOrd="0" presId="urn:microsoft.com/office/officeart/2005/8/layout/list1"/>
    <dgm:cxn modelId="{C5A601D4-590C-432B-BC5B-F8AC5A847F60}" type="presParOf" srcId="{C37E40BE-85FB-4E30-8348-3E207C8B5584}" destId="{D79E5CE4-7C35-4B24-BB11-370F96BB2477}" srcOrd="6" destOrd="0" presId="urn:microsoft.com/office/officeart/2005/8/layout/list1"/>
    <dgm:cxn modelId="{4A776EC8-8B53-4196-9785-05E04A8EEE0A}" type="presParOf" srcId="{C37E40BE-85FB-4E30-8348-3E207C8B5584}" destId="{379B63B1-5A31-42FC-908C-36BE21A89210}" srcOrd="7" destOrd="0" presId="urn:microsoft.com/office/officeart/2005/8/layout/list1"/>
    <dgm:cxn modelId="{7E12BD86-AC29-4E63-B3B7-E8E4EA3D3CF7}" type="presParOf" srcId="{C37E40BE-85FB-4E30-8348-3E207C8B5584}" destId="{47FF4FEF-9D53-4E8B-BC36-ADB3F4E92244}" srcOrd="8" destOrd="0" presId="urn:microsoft.com/office/officeart/2005/8/layout/list1"/>
    <dgm:cxn modelId="{7FFEB465-134D-4C95-87A9-5B107F50400C}" type="presParOf" srcId="{47FF4FEF-9D53-4E8B-BC36-ADB3F4E92244}" destId="{CD484095-2504-4629-A8A5-4409A005A866}" srcOrd="0" destOrd="0" presId="urn:microsoft.com/office/officeart/2005/8/layout/list1"/>
    <dgm:cxn modelId="{A866545D-9F1E-4401-A03C-F040EF056309}" type="presParOf" srcId="{47FF4FEF-9D53-4E8B-BC36-ADB3F4E92244}" destId="{57DB8642-E577-41D9-B8BF-98C3A9BD3E23}" srcOrd="1" destOrd="0" presId="urn:microsoft.com/office/officeart/2005/8/layout/list1"/>
    <dgm:cxn modelId="{9F1CBC98-5E99-47C3-8B02-C85E44253049}" type="presParOf" srcId="{C37E40BE-85FB-4E30-8348-3E207C8B5584}" destId="{250863F3-3CBC-4F85-BDC2-D53892C03370}" srcOrd="9" destOrd="0" presId="urn:microsoft.com/office/officeart/2005/8/layout/list1"/>
    <dgm:cxn modelId="{7166CC17-58EB-4A0B-BBFC-6963D5CBF148}" type="presParOf" srcId="{C37E40BE-85FB-4E30-8348-3E207C8B5584}" destId="{F9343887-98AA-48AE-909D-95E27B54EB7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6341C84-2395-4C82-9FA5-6EC16827AB4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CADAD98-35C7-4746-A4D8-371E84771C96}">
      <dgm:prSet/>
      <dgm:spPr/>
      <dgm:t>
        <a:bodyPr/>
        <a:lstStyle/>
        <a:p>
          <a:r>
            <a:rPr lang="en-GB"/>
            <a:t>By default the supplier owns the copyright</a:t>
          </a:r>
          <a:endParaRPr lang="en-US"/>
        </a:p>
      </dgm:t>
    </dgm:pt>
    <dgm:pt modelId="{2A60BB55-0C80-4DCA-BB98-915EDD8E9CB9}" type="parTrans" cxnId="{2FEE4C3D-26B5-43D9-8C5E-DA81B7D7F804}">
      <dgm:prSet/>
      <dgm:spPr/>
      <dgm:t>
        <a:bodyPr/>
        <a:lstStyle/>
        <a:p>
          <a:endParaRPr lang="en-US"/>
        </a:p>
      </dgm:t>
    </dgm:pt>
    <dgm:pt modelId="{B5663F1F-B845-41A8-9AF0-F0077A063068}" type="sibTrans" cxnId="{2FEE4C3D-26B5-43D9-8C5E-DA81B7D7F804}">
      <dgm:prSet/>
      <dgm:spPr/>
      <dgm:t>
        <a:bodyPr/>
        <a:lstStyle/>
        <a:p>
          <a:endParaRPr lang="en-US"/>
        </a:p>
      </dgm:t>
    </dgm:pt>
    <dgm:pt modelId="{3D1E63A0-69BF-4B60-AA36-0E0455F2EA4D}">
      <dgm:prSet/>
      <dgm:spPr/>
      <dgm:t>
        <a:bodyPr/>
        <a:lstStyle/>
        <a:p>
          <a:r>
            <a:rPr lang="en-GB"/>
            <a:t>The supplier owns the copyright even where the supplier has been paid for the work</a:t>
          </a:r>
          <a:endParaRPr lang="en-US"/>
        </a:p>
      </dgm:t>
    </dgm:pt>
    <dgm:pt modelId="{16244B62-54E8-4D5E-BD81-DF35B6C7C9FC}" type="parTrans" cxnId="{E8C22E3B-8B99-4FF2-85B0-75A6F28990CA}">
      <dgm:prSet/>
      <dgm:spPr/>
      <dgm:t>
        <a:bodyPr/>
        <a:lstStyle/>
        <a:p>
          <a:endParaRPr lang="en-US"/>
        </a:p>
      </dgm:t>
    </dgm:pt>
    <dgm:pt modelId="{987CBA01-7DDF-4D24-AC34-FC22F1D0C69F}" type="sibTrans" cxnId="{E8C22E3B-8B99-4FF2-85B0-75A6F28990CA}">
      <dgm:prSet/>
      <dgm:spPr/>
      <dgm:t>
        <a:bodyPr/>
        <a:lstStyle/>
        <a:p>
          <a:endParaRPr lang="en-US"/>
        </a:p>
      </dgm:t>
    </dgm:pt>
    <dgm:pt modelId="{C4AF311A-2667-46AB-B39D-4DD72C21434F}">
      <dgm:prSet/>
      <dgm:spPr/>
      <dgm:t>
        <a:bodyPr/>
        <a:lstStyle/>
        <a:p>
          <a:r>
            <a:rPr lang="en-GB"/>
            <a:t>The supplier can prevent the commissioner from using the work</a:t>
          </a:r>
          <a:endParaRPr lang="en-US"/>
        </a:p>
      </dgm:t>
    </dgm:pt>
    <dgm:pt modelId="{FF7B09E0-9007-4BD5-ACA3-96A59414C779}" type="parTrans" cxnId="{865FBBCA-2758-4CD3-84F4-42AAF41B21B9}">
      <dgm:prSet/>
      <dgm:spPr/>
      <dgm:t>
        <a:bodyPr/>
        <a:lstStyle/>
        <a:p>
          <a:endParaRPr lang="en-US"/>
        </a:p>
      </dgm:t>
    </dgm:pt>
    <dgm:pt modelId="{0CD99F10-F4AD-4759-9055-C68A407E5103}" type="sibTrans" cxnId="{865FBBCA-2758-4CD3-84F4-42AAF41B21B9}">
      <dgm:prSet/>
      <dgm:spPr/>
      <dgm:t>
        <a:bodyPr/>
        <a:lstStyle/>
        <a:p>
          <a:endParaRPr lang="en-US"/>
        </a:p>
      </dgm:t>
    </dgm:pt>
    <dgm:pt modelId="{56012560-5961-4256-A4B8-889F32AE27E5}">
      <dgm:prSet/>
      <dgm:spPr/>
      <dgm:t>
        <a:bodyPr/>
        <a:lstStyle/>
        <a:p>
          <a:r>
            <a:rPr lang="en-GB"/>
            <a:t>There must be specific permission or an exception</a:t>
          </a:r>
          <a:endParaRPr lang="en-US"/>
        </a:p>
      </dgm:t>
    </dgm:pt>
    <dgm:pt modelId="{E41E89E7-6C99-41FB-AECE-1E73224BE941}" type="parTrans" cxnId="{F715A291-840A-4FD0-B0AD-9F061BD05C26}">
      <dgm:prSet/>
      <dgm:spPr/>
      <dgm:t>
        <a:bodyPr/>
        <a:lstStyle/>
        <a:p>
          <a:endParaRPr lang="en-US"/>
        </a:p>
      </dgm:t>
    </dgm:pt>
    <dgm:pt modelId="{F062BB4B-1C2D-4100-9520-EAB24B23C749}" type="sibTrans" cxnId="{F715A291-840A-4FD0-B0AD-9F061BD05C26}">
      <dgm:prSet/>
      <dgm:spPr/>
      <dgm:t>
        <a:bodyPr/>
        <a:lstStyle/>
        <a:p>
          <a:endParaRPr lang="en-US"/>
        </a:p>
      </dgm:t>
    </dgm:pt>
    <dgm:pt modelId="{325716C8-086C-4410-8133-AA712436A312}" type="pres">
      <dgm:prSet presAssocID="{F6341C84-2395-4C82-9FA5-6EC16827AB49}" presName="vert0" presStyleCnt="0">
        <dgm:presLayoutVars>
          <dgm:dir/>
          <dgm:animOne val="branch"/>
          <dgm:animLvl val="lvl"/>
        </dgm:presLayoutVars>
      </dgm:prSet>
      <dgm:spPr/>
    </dgm:pt>
    <dgm:pt modelId="{99B726D2-BA50-4CD5-AF66-23518966CE23}" type="pres">
      <dgm:prSet presAssocID="{FCADAD98-35C7-4746-A4D8-371E84771C96}" presName="thickLine" presStyleLbl="alignNode1" presStyleIdx="0" presStyleCnt="4"/>
      <dgm:spPr/>
    </dgm:pt>
    <dgm:pt modelId="{771E4872-D896-4981-9749-B32B68851C85}" type="pres">
      <dgm:prSet presAssocID="{FCADAD98-35C7-4746-A4D8-371E84771C96}" presName="horz1" presStyleCnt="0"/>
      <dgm:spPr/>
    </dgm:pt>
    <dgm:pt modelId="{2036B985-0678-448A-B16F-DED26D9571F9}" type="pres">
      <dgm:prSet presAssocID="{FCADAD98-35C7-4746-A4D8-371E84771C96}" presName="tx1" presStyleLbl="revTx" presStyleIdx="0" presStyleCnt="4"/>
      <dgm:spPr/>
    </dgm:pt>
    <dgm:pt modelId="{3542FBB0-9F57-4D07-9994-A86F9E5976DD}" type="pres">
      <dgm:prSet presAssocID="{FCADAD98-35C7-4746-A4D8-371E84771C96}" presName="vert1" presStyleCnt="0"/>
      <dgm:spPr/>
    </dgm:pt>
    <dgm:pt modelId="{E73AE7BB-8C60-4C47-A6E7-AE9FF2265563}" type="pres">
      <dgm:prSet presAssocID="{3D1E63A0-69BF-4B60-AA36-0E0455F2EA4D}" presName="thickLine" presStyleLbl="alignNode1" presStyleIdx="1" presStyleCnt="4"/>
      <dgm:spPr/>
    </dgm:pt>
    <dgm:pt modelId="{ABC2C393-FDC2-4A8E-A2C3-48A2A857A98F}" type="pres">
      <dgm:prSet presAssocID="{3D1E63A0-69BF-4B60-AA36-0E0455F2EA4D}" presName="horz1" presStyleCnt="0"/>
      <dgm:spPr/>
    </dgm:pt>
    <dgm:pt modelId="{051C48A5-8965-44C3-9BCF-7D6F8E4DCFAB}" type="pres">
      <dgm:prSet presAssocID="{3D1E63A0-69BF-4B60-AA36-0E0455F2EA4D}" presName="tx1" presStyleLbl="revTx" presStyleIdx="1" presStyleCnt="4"/>
      <dgm:spPr/>
    </dgm:pt>
    <dgm:pt modelId="{25632621-0296-42DE-99C2-19E3FA29314E}" type="pres">
      <dgm:prSet presAssocID="{3D1E63A0-69BF-4B60-AA36-0E0455F2EA4D}" presName="vert1" presStyleCnt="0"/>
      <dgm:spPr/>
    </dgm:pt>
    <dgm:pt modelId="{CBDA3751-ED8B-4E8F-92D5-2A39CF563CAC}" type="pres">
      <dgm:prSet presAssocID="{C4AF311A-2667-46AB-B39D-4DD72C21434F}" presName="thickLine" presStyleLbl="alignNode1" presStyleIdx="2" presStyleCnt="4"/>
      <dgm:spPr/>
    </dgm:pt>
    <dgm:pt modelId="{E2AC8783-0646-408A-833F-0618D5A092F5}" type="pres">
      <dgm:prSet presAssocID="{C4AF311A-2667-46AB-B39D-4DD72C21434F}" presName="horz1" presStyleCnt="0"/>
      <dgm:spPr/>
    </dgm:pt>
    <dgm:pt modelId="{B4293687-E0ED-41FC-8C49-AA20B308AF6D}" type="pres">
      <dgm:prSet presAssocID="{C4AF311A-2667-46AB-B39D-4DD72C21434F}" presName="tx1" presStyleLbl="revTx" presStyleIdx="2" presStyleCnt="4"/>
      <dgm:spPr/>
    </dgm:pt>
    <dgm:pt modelId="{EA790156-0243-4F87-ABFF-B8997372E43A}" type="pres">
      <dgm:prSet presAssocID="{C4AF311A-2667-46AB-B39D-4DD72C21434F}" presName="vert1" presStyleCnt="0"/>
      <dgm:spPr/>
    </dgm:pt>
    <dgm:pt modelId="{0BB5367E-10B6-4EDE-BEF2-17705B251832}" type="pres">
      <dgm:prSet presAssocID="{56012560-5961-4256-A4B8-889F32AE27E5}" presName="thickLine" presStyleLbl="alignNode1" presStyleIdx="3" presStyleCnt="4"/>
      <dgm:spPr/>
    </dgm:pt>
    <dgm:pt modelId="{8FB76007-1387-4C29-BDFE-8DB8F29AC72E}" type="pres">
      <dgm:prSet presAssocID="{56012560-5961-4256-A4B8-889F32AE27E5}" presName="horz1" presStyleCnt="0"/>
      <dgm:spPr/>
    </dgm:pt>
    <dgm:pt modelId="{A6140316-7700-4CAD-9B59-47C31D6554B4}" type="pres">
      <dgm:prSet presAssocID="{56012560-5961-4256-A4B8-889F32AE27E5}" presName="tx1" presStyleLbl="revTx" presStyleIdx="3" presStyleCnt="4"/>
      <dgm:spPr/>
    </dgm:pt>
    <dgm:pt modelId="{29B69E34-9476-4692-9469-F225F29B8282}" type="pres">
      <dgm:prSet presAssocID="{56012560-5961-4256-A4B8-889F32AE27E5}" presName="vert1" presStyleCnt="0"/>
      <dgm:spPr/>
    </dgm:pt>
  </dgm:ptLst>
  <dgm:cxnLst>
    <dgm:cxn modelId="{E8C22E3B-8B99-4FF2-85B0-75A6F28990CA}" srcId="{F6341C84-2395-4C82-9FA5-6EC16827AB49}" destId="{3D1E63A0-69BF-4B60-AA36-0E0455F2EA4D}" srcOrd="1" destOrd="0" parTransId="{16244B62-54E8-4D5E-BD81-DF35B6C7C9FC}" sibTransId="{987CBA01-7DDF-4D24-AC34-FC22F1D0C69F}"/>
    <dgm:cxn modelId="{2FEE4C3D-26B5-43D9-8C5E-DA81B7D7F804}" srcId="{F6341C84-2395-4C82-9FA5-6EC16827AB49}" destId="{FCADAD98-35C7-4746-A4D8-371E84771C96}" srcOrd="0" destOrd="0" parTransId="{2A60BB55-0C80-4DCA-BB98-915EDD8E9CB9}" sibTransId="{B5663F1F-B845-41A8-9AF0-F0077A063068}"/>
    <dgm:cxn modelId="{35E2F340-7A48-4F96-9805-DB8550FFA9CA}" type="presOf" srcId="{FCADAD98-35C7-4746-A4D8-371E84771C96}" destId="{2036B985-0678-448A-B16F-DED26D9571F9}" srcOrd="0" destOrd="0" presId="urn:microsoft.com/office/officeart/2008/layout/LinedList"/>
    <dgm:cxn modelId="{A6C2C45B-65F8-4E89-AD4B-16421B057C1F}" type="presOf" srcId="{56012560-5961-4256-A4B8-889F32AE27E5}" destId="{A6140316-7700-4CAD-9B59-47C31D6554B4}" srcOrd="0" destOrd="0" presId="urn:microsoft.com/office/officeart/2008/layout/LinedList"/>
    <dgm:cxn modelId="{4E89F276-2C1C-4DA9-9873-FAAD2DBDE563}" type="presOf" srcId="{3D1E63A0-69BF-4B60-AA36-0E0455F2EA4D}" destId="{051C48A5-8965-44C3-9BCF-7D6F8E4DCFAB}" srcOrd="0" destOrd="0" presId="urn:microsoft.com/office/officeart/2008/layout/LinedList"/>
    <dgm:cxn modelId="{738D637B-DCA1-49C3-A448-E234152FA17E}" type="presOf" srcId="{F6341C84-2395-4C82-9FA5-6EC16827AB49}" destId="{325716C8-086C-4410-8133-AA712436A312}" srcOrd="0" destOrd="0" presId="urn:microsoft.com/office/officeart/2008/layout/LinedList"/>
    <dgm:cxn modelId="{F715A291-840A-4FD0-B0AD-9F061BD05C26}" srcId="{F6341C84-2395-4C82-9FA5-6EC16827AB49}" destId="{56012560-5961-4256-A4B8-889F32AE27E5}" srcOrd="3" destOrd="0" parTransId="{E41E89E7-6C99-41FB-AECE-1E73224BE941}" sibTransId="{F062BB4B-1C2D-4100-9520-EAB24B23C749}"/>
    <dgm:cxn modelId="{865FBBCA-2758-4CD3-84F4-42AAF41B21B9}" srcId="{F6341C84-2395-4C82-9FA5-6EC16827AB49}" destId="{C4AF311A-2667-46AB-B39D-4DD72C21434F}" srcOrd="2" destOrd="0" parTransId="{FF7B09E0-9007-4BD5-ACA3-96A59414C779}" sibTransId="{0CD99F10-F4AD-4759-9055-C68A407E5103}"/>
    <dgm:cxn modelId="{E83E90EC-34F6-452C-9260-6BF87BA2DBAA}" type="presOf" srcId="{C4AF311A-2667-46AB-B39D-4DD72C21434F}" destId="{B4293687-E0ED-41FC-8C49-AA20B308AF6D}" srcOrd="0" destOrd="0" presId="urn:microsoft.com/office/officeart/2008/layout/LinedList"/>
    <dgm:cxn modelId="{E332AC9D-E970-4DDA-8699-1C65DB0A26EE}" type="presParOf" srcId="{325716C8-086C-4410-8133-AA712436A312}" destId="{99B726D2-BA50-4CD5-AF66-23518966CE23}" srcOrd="0" destOrd="0" presId="urn:microsoft.com/office/officeart/2008/layout/LinedList"/>
    <dgm:cxn modelId="{93A36C26-F4E5-463D-B01D-EC5590E64195}" type="presParOf" srcId="{325716C8-086C-4410-8133-AA712436A312}" destId="{771E4872-D896-4981-9749-B32B68851C85}" srcOrd="1" destOrd="0" presId="urn:microsoft.com/office/officeart/2008/layout/LinedList"/>
    <dgm:cxn modelId="{2F9626F3-B8B8-4508-8EB4-AF50BD614852}" type="presParOf" srcId="{771E4872-D896-4981-9749-B32B68851C85}" destId="{2036B985-0678-448A-B16F-DED26D9571F9}" srcOrd="0" destOrd="0" presId="urn:microsoft.com/office/officeart/2008/layout/LinedList"/>
    <dgm:cxn modelId="{030CF18B-4E90-4415-BCBF-567EB3D53221}" type="presParOf" srcId="{771E4872-D896-4981-9749-B32B68851C85}" destId="{3542FBB0-9F57-4D07-9994-A86F9E5976DD}" srcOrd="1" destOrd="0" presId="urn:microsoft.com/office/officeart/2008/layout/LinedList"/>
    <dgm:cxn modelId="{7D8DBCB7-3B9B-453E-AFCA-2541AD3CD537}" type="presParOf" srcId="{325716C8-086C-4410-8133-AA712436A312}" destId="{E73AE7BB-8C60-4C47-A6E7-AE9FF2265563}" srcOrd="2" destOrd="0" presId="urn:microsoft.com/office/officeart/2008/layout/LinedList"/>
    <dgm:cxn modelId="{94DD0E31-F824-47A1-8562-17DE035B81AD}" type="presParOf" srcId="{325716C8-086C-4410-8133-AA712436A312}" destId="{ABC2C393-FDC2-4A8E-A2C3-48A2A857A98F}" srcOrd="3" destOrd="0" presId="urn:microsoft.com/office/officeart/2008/layout/LinedList"/>
    <dgm:cxn modelId="{0DAD459E-3D04-4987-8877-3BF03EEF344E}" type="presParOf" srcId="{ABC2C393-FDC2-4A8E-A2C3-48A2A857A98F}" destId="{051C48A5-8965-44C3-9BCF-7D6F8E4DCFAB}" srcOrd="0" destOrd="0" presId="urn:microsoft.com/office/officeart/2008/layout/LinedList"/>
    <dgm:cxn modelId="{4A732DDE-F08E-4A0C-B502-69A663B5A787}" type="presParOf" srcId="{ABC2C393-FDC2-4A8E-A2C3-48A2A857A98F}" destId="{25632621-0296-42DE-99C2-19E3FA29314E}" srcOrd="1" destOrd="0" presId="urn:microsoft.com/office/officeart/2008/layout/LinedList"/>
    <dgm:cxn modelId="{4D0DBA81-3675-4F47-B512-683FD5BB17B6}" type="presParOf" srcId="{325716C8-086C-4410-8133-AA712436A312}" destId="{CBDA3751-ED8B-4E8F-92D5-2A39CF563CAC}" srcOrd="4" destOrd="0" presId="urn:microsoft.com/office/officeart/2008/layout/LinedList"/>
    <dgm:cxn modelId="{383B45E7-5847-44E2-B212-7EBF29C64253}" type="presParOf" srcId="{325716C8-086C-4410-8133-AA712436A312}" destId="{E2AC8783-0646-408A-833F-0618D5A092F5}" srcOrd="5" destOrd="0" presId="urn:microsoft.com/office/officeart/2008/layout/LinedList"/>
    <dgm:cxn modelId="{8E7C3D28-8931-486A-B2AC-9C83BE66580B}" type="presParOf" srcId="{E2AC8783-0646-408A-833F-0618D5A092F5}" destId="{B4293687-E0ED-41FC-8C49-AA20B308AF6D}" srcOrd="0" destOrd="0" presId="urn:microsoft.com/office/officeart/2008/layout/LinedList"/>
    <dgm:cxn modelId="{B45A7890-0871-4AA2-9482-D1BAC8154249}" type="presParOf" srcId="{E2AC8783-0646-408A-833F-0618D5A092F5}" destId="{EA790156-0243-4F87-ABFF-B8997372E43A}" srcOrd="1" destOrd="0" presId="urn:microsoft.com/office/officeart/2008/layout/LinedList"/>
    <dgm:cxn modelId="{97903E4A-6185-4931-9EC0-9A404CD7F987}" type="presParOf" srcId="{325716C8-086C-4410-8133-AA712436A312}" destId="{0BB5367E-10B6-4EDE-BEF2-17705B251832}" srcOrd="6" destOrd="0" presId="urn:microsoft.com/office/officeart/2008/layout/LinedList"/>
    <dgm:cxn modelId="{3513A3C8-15F0-4E2A-A76D-509BFFF23EB6}" type="presParOf" srcId="{325716C8-086C-4410-8133-AA712436A312}" destId="{8FB76007-1387-4C29-BDFE-8DB8F29AC72E}" srcOrd="7" destOrd="0" presId="urn:microsoft.com/office/officeart/2008/layout/LinedList"/>
    <dgm:cxn modelId="{B7E50BA3-8866-493E-BAF5-DB858D6857FE}" type="presParOf" srcId="{8FB76007-1387-4C29-BDFE-8DB8F29AC72E}" destId="{A6140316-7700-4CAD-9B59-47C31D6554B4}" srcOrd="0" destOrd="0" presId="urn:microsoft.com/office/officeart/2008/layout/LinedList"/>
    <dgm:cxn modelId="{A55899CC-86F4-419D-AB74-E57281DC50ED}" type="presParOf" srcId="{8FB76007-1387-4C29-BDFE-8DB8F29AC72E}" destId="{29B69E34-9476-4692-9469-F225F29B828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C036CA7-17EC-4285-BD3D-6A5273E0D0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1AA3BB-E721-4734-8FD3-302CAE38FB1E}">
      <dgm:prSet/>
      <dgm:spPr/>
      <dgm:t>
        <a:bodyPr/>
        <a:lstStyle/>
        <a:p>
          <a:pPr>
            <a:lnSpc>
              <a:spcPct val="100000"/>
            </a:lnSpc>
          </a:pPr>
          <a:r>
            <a:rPr lang="en-GB"/>
            <a:t>Assignment – copyright is transferred from one person to another</a:t>
          </a:r>
          <a:endParaRPr lang="en-US"/>
        </a:p>
      </dgm:t>
    </dgm:pt>
    <dgm:pt modelId="{73309CBD-2616-4310-A271-9B7626E9026D}" type="parTrans" cxnId="{26EF1275-2EA8-4802-9BD6-39883817A82D}">
      <dgm:prSet/>
      <dgm:spPr/>
      <dgm:t>
        <a:bodyPr/>
        <a:lstStyle/>
        <a:p>
          <a:endParaRPr lang="en-US"/>
        </a:p>
      </dgm:t>
    </dgm:pt>
    <dgm:pt modelId="{D63EE2AE-67A8-4817-9D0F-9B17137D4A4A}" type="sibTrans" cxnId="{26EF1275-2EA8-4802-9BD6-39883817A82D}">
      <dgm:prSet/>
      <dgm:spPr/>
      <dgm:t>
        <a:bodyPr/>
        <a:lstStyle/>
        <a:p>
          <a:endParaRPr lang="en-US"/>
        </a:p>
      </dgm:t>
    </dgm:pt>
    <dgm:pt modelId="{73DB8853-9C50-4F3A-930B-E5E633E583B9}">
      <dgm:prSet/>
      <dgm:spPr/>
      <dgm:t>
        <a:bodyPr/>
        <a:lstStyle/>
        <a:p>
          <a:pPr>
            <a:lnSpc>
              <a:spcPct val="100000"/>
            </a:lnSpc>
          </a:pPr>
          <a:r>
            <a:rPr lang="en-GB" dirty="0"/>
            <a:t>Must be in writing</a:t>
          </a:r>
          <a:endParaRPr lang="en-US" dirty="0"/>
        </a:p>
      </dgm:t>
    </dgm:pt>
    <dgm:pt modelId="{59CFFEEC-7393-4E51-AABC-8A5AB14950DB}" type="parTrans" cxnId="{994B5AE4-E448-448D-BE41-0CE5292A4C3F}">
      <dgm:prSet/>
      <dgm:spPr/>
      <dgm:t>
        <a:bodyPr/>
        <a:lstStyle/>
        <a:p>
          <a:endParaRPr lang="en-US"/>
        </a:p>
      </dgm:t>
    </dgm:pt>
    <dgm:pt modelId="{5CEC76A9-D446-4C39-BBF5-C36A1DC08094}" type="sibTrans" cxnId="{994B5AE4-E448-448D-BE41-0CE5292A4C3F}">
      <dgm:prSet/>
      <dgm:spPr/>
      <dgm:t>
        <a:bodyPr/>
        <a:lstStyle/>
        <a:p>
          <a:endParaRPr lang="en-US"/>
        </a:p>
      </dgm:t>
    </dgm:pt>
    <dgm:pt modelId="{3C75A548-199D-4D29-AA82-91D078D85983}" type="pres">
      <dgm:prSet presAssocID="{EC036CA7-17EC-4285-BD3D-6A5273E0D057}" presName="root" presStyleCnt="0">
        <dgm:presLayoutVars>
          <dgm:dir/>
          <dgm:resizeHandles val="exact"/>
        </dgm:presLayoutVars>
      </dgm:prSet>
      <dgm:spPr/>
    </dgm:pt>
    <dgm:pt modelId="{EB4FA3DD-4A40-46F0-A56E-0156655F74E2}" type="pres">
      <dgm:prSet presAssocID="{ED1AA3BB-E721-4734-8FD3-302CAE38FB1E}" presName="compNode" presStyleCnt="0"/>
      <dgm:spPr/>
    </dgm:pt>
    <dgm:pt modelId="{FE527162-2832-44E6-9D83-C27D555AECA9}" type="pres">
      <dgm:prSet presAssocID="{ED1AA3BB-E721-4734-8FD3-302CAE38FB1E}" presName="bgRect" presStyleLbl="bgShp" presStyleIdx="0" presStyleCnt="2"/>
      <dgm:spPr/>
    </dgm:pt>
    <dgm:pt modelId="{068354A2-6E9B-41E2-81D8-862D95208B2C}" type="pres">
      <dgm:prSet presAssocID="{ED1AA3BB-E721-4734-8FD3-302CAE38FB1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CEB6451A-95C4-49F9-8043-49CC856E1670}" type="pres">
      <dgm:prSet presAssocID="{ED1AA3BB-E721-4734-8FD3-302CAE38FB1E}" presName="spaceRect" presStyleCnt="0"/>
      <dgm:spPr/>
    </dgm:pt>
    <dgm:pt modelId="{AA044CB2-DBBC-48E5-B6D2-9282E0849323}" type="pres">
      <dgm:prSet presAssocID="{ED1AA3BB-E721-4734-8FD3-302CAE38FB1E}" presName="parTx" presStyleLbl="revTx" presStyleIdx="0" presStyleCnt="2">
        <dgm:presLayoutVars>
          <dgm:chMax val="0"/>
          <dgm:chPref val="0"/>
        </dgm:presLayoutVars>
      </dgm:prSet>
      <dgm:spPr/>
    </dgm:pt>
    <dgm:pt modelId="{8CB33866-3603-40C4-8ED8-27C953C2869F}" type="pres">
      <dgm:prSet presAssocID="{D63EE2AE-67A8-4817-9D0F-9B17137D4A4A}" presName="sibTrans" presStyleCnt="0"/>
      <dgm:spPr/>
    </dgm:pt>
    <dgm:pt modelId="{FA0E6EE0-DA4E-4E03-B91F-D0EC2FE62EDB}" type="pres">
      <dgm:prSet presAssocID="{73DB8853-9C50-4F3A-930B-E5E633E583B9}" presName="compNode" presStyleCnt="0"/>
      <dgm:spPr/>
    </dgm:pt>
    <dgm:pt modelId="{6B06FE65-D5E3-44A1-AFEB-387554B9587F}" type="pres">
      <dgm:prSet presAssocID="{73DB8853-9C50-4F3A-930B-E5E633E583B9}" presName="bgRect" presStyleLbl="bgShp" presStyleIdx="1" presStyleCnt="2"/>
      <dgm:spPr/>
    </dgm:pt>
    <dgm:pt modelId="{F554EE0A-BDD3-47BF-9AD8-D1F51922CBA4}" type="pres">
      <dgm:prSet presAssocID="{73DB8853-9C50-4F3A-930B-E5E633E583B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20C9F815-A349-49CC-8123-0FEE2B613CFD}" type="pres">
      <dgm:prSet presAssocID="{73DB8853-9C50-4F3A-930B-E5E633E583B9}" presName="spaceRect" presStyleCnt="0"/>
      <dgm:spPr/>
    </dgm:pt>
    <dgm:pt modelId="{326CE562-B65E-4667-9F3A-F2906D3D3719}" type="pres">
      <dgm:prSet presAssocID="{73DB8853-9C50-4F3A-930B-E5E633E583B9}" presName="parTx" presStyleLbl="revTx" presStyleIdx="1" presStyleCnt="2">
        <dgm:presLayoutVars>
          <dgm:chMax val="0"/>
          <dgm:chPref val="0"/>
        </dgm:presLayoutVars>
      </dgm:prSet>
      <dgm:spPr/>
    </dgm:pt>
  </dgm:ptLst>
  <dgm:cxnLst>
    <dgm:cxn modelId="{652A0E42-76CD-43A2-82E3-11552D937F7D}" type="presOf" srcId="{ED1AA3BB-E721-4734-8FD3-302CAE38FB1E}" destId="{AA044CB2-DBBC-48E5-B6D2-9282E0849323}" srcOrd="0" destOrd="0" presId="urn:microsoft.com/office/officeart/2018/2/layout/IconVerticalSolidList"/>
    <dgm:cxn modelId="{26EF1275-2EA8-4802-9BD6-39883817A82D}" srcId="{EC036CA7-17EC-4285-BD3D-6A5273E0D057}" destId="{ED1AA3BB-E721-4734-8FD3-302CAE38FB1E}" srcOrd="0" destOrd="0" parTransId="{73309CBD-2616-4310-A271-9B7626E9026D}" sibTransId="{D63EE2AE-67A8-4817-9D0F-9B17137D4A4A}"/>
    <dgm:cxn modelId="{A078059C-D331-49FF-9B52-8B28CAA656C3}" type="presOf" srcId="{EC036CA7-17EC-4285-BD3D-6A5273E0D057}" destId="{3C75A548-199D-4D29-AA82-91D078D85983}" srcOrd="0" destOrd="0" presId="urn:microsoft.com/office/officeart/2018/2/layout/IconVerticalSolidList"/>
    <dgm:cxn modelId="{994B5AE4-E448-448D-BE41-0CE5292A4C3F}" srcId="{EC036CA7-17EC-4285-BD3D-6A5273E0D057}" destId="{73DB8853-9C50-4F3A-930B-E5E633E583B9}" srcOrd="1" destOrd="0" parTransId="{59CFFEEC-7393-4E51-AABC-8A5AB14950DB}" sibTransId="{5CEC76A9-D446-4C39-BBF5-C36A1DC08094}"/>
    <dgm:cxn modelId="{1463A0E5-5C93-4F4B-8487-67D980131458}" type="presOf" srcId="{73DB8853-9C50-4F3A-930B-E5E633E583B9}" destId="{326CE562-B65E-4667-9F3A-F2906D3D3719}" srcOrd="0" destOrd="0" presId="urn:microsoft.com/office/officeart/2018/2/layout/IconVerticalSolidList"/>
    <dgm:cxn modelId="{84D0FBC3-44FE-4B89-A880-1626BE153EAF}" type="presParOf" srcId="{3C75A548-199D-4D29-AA82-91D078D85983}" destId="{EB4FA3DD-4A40-46F0-A56E-0156655F74E2}" srcOrd="0" destOrd="0" presId="urn:microsoft.com/office/officeart/2018/2/layout/IconVerticalSolidList"/>
    <dgm:cxn modelId="{013B65DE-7871-4071-9A87-5A1104712D54}" type="presParOf" srcId="{EB4FA3DD-4A40-46F0-A56E-0156655F74E2}" destId="{FE527162-2832-44E6-9D83-C27D555AECA9}" srcOrd="0" destOrd="0" presId="urn:microsoft.com/office/officeart/2018/2/layout/IconVerticalSolidList"/>
    <dgm:cxn modelId="{1080A079-F20E-42D3-BFF9-D720AE183F2F}" type="presParOf" srcId="{EB4FA3DD-4A40-46F0-A56E-0156655F74E2}" destId="{068354A2-6E9B-41E2-81D8-862D95208B2C}" srcOrd="1" destOrd="0" presId="urn:microsoft.com/office/officeart/2018/2/layout/IconVerticalSolidList"/>
    <dgm:cxn modelId="{0420F8F1-0B34-4888-88FD-B806DE0BBBAC}" type="presParOf" srcId="{EB4FA3DD-4A40-46F0-A56E-0156655F74E2}" destId="{CEB6451A-95C4-49F9-8043-49CC856E1670}" srcOrd="2" destOrd="0" presId="urn:microsoft.com/office/officeart/2018/2/layout/IconVerticalSolidList"/>
    <dgm:cxn modelId="{89A8CE5C-2237-4E5D-A0AC-B6560361F14C}" type="presParOf" srcId="{EB4FA3DD-4A40-46F0-A56E-0156655F74E2}" destId="{AA044CB2-DBBC-48E5-B6D2-9282E0849323}" srcOrd="3" destOrd="0" presId="urn:microsoft.com/office/officeart/2018/2/layout/IconVerticalSolidList"/>
    <dgm:cxn modelId="{2440A95F-88A2-4ECD-8FB7-848A440A1817}" type="presParOf" srcId="{3C75A548-199D-4D29-AA82-91D078D85983}" destId="{8CB33866-3603-40C4-8ED8-27C953C2869F}" srcOrd="1" destOrd="0" presId="urn:microsoft.com/office/officeart/2018/2/layout/IconVerticalSolidList"/>
    <dgm:cxn modelId="{80FAA10B-2BB6-4A72-A631-15780925454F}" type="presParOf" srcId="{3C75A548-199D-4D29-AA82-91D078D85983}" destId="{FA0E6EE0-DA4E-4E03-B91F-D0EC2FE62EDB}" srcOrd="2" destOrd="0" presId="urn:microsoft.com/office/officeart/2018/2/layout/IconVerticalSolidList"/>
    <dgm:cxn modelId="{1563823B-8F89-4C34-A7FF-319E2C6F716E}" type="presParOf" srcId="{FA0E6EE0-DA4E-4E03-B91F-D0EC2FE62EDB}" destId="{6B06FE65-D5E3-44A1-AFEB-387554B9587F}" srcOrd="0" destOrd="0" presId="urn:microsoft.com/office/officeart/2018/2/layout/IconVerticalSolidList"/>
    <dgm:cxn modelId="{D8DD8CB8-30F7-4AD7-AB2A-7BE2BFD51A74}" type="presParOf" srcId="{FA0E6EE0-DA4E-4E03-B91F-D0EC2FE62EDB}" destId="{F554EE0A-BDD3-47BF-9AD8-D1F51922CBA4}" srcOrd="1" destOrd="0" presId="urn:microsoft.com/office/officeart/2018/2/layout/IconVerticalSolidList"/>
    <dgm:cxn modelId="{D16A627C-9009-4D0B-9203-CCC54432F8C5}" type="presParOf" srcId="{FA0E6EE0-DA4E-4E03-B91F-D0EC2FE62EDB}" destId="{20C9F815-A349-49CC-8123-0FEE2B613CFD}" srcOrd="2" destOrd="0" presId="urn:microsoft.com/office/officeart/2018/2/layout/IconVerticalSolidList"/>
    <dgm:cxn modelId="{08416101-A6F8-4B8E-8700-6793006F2613}" type="presParOf" srcId="{FA0E6EE0-DA4E-4E03-B91F-D0EC2FE62EDB}" destId="{326CE562-B65E-4667-9F3A-F2906D3D37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E3B7BE2-29F7-4F0F-9F77-2899ACEDAF47}"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FE91C06-391C-4BF2-8848-6FB0CB6F3314}">
      <dgm:prSet/>
      <dgm:spPr/>
      <dgm:t>
        <a:bodyPr/>
        <a:lstStyle/>
        <a:p>
          <a:r>
            <a:rPr lang="en-GB"/>
            <a:t>What permissions or rights do you need?</a:t>
          </a:r>
          <a:endParaRPr lang="en-US"/>
        </a:p>
      </dgm:t>
    </dgm:pt>
    <dgm:pt modelId="{4E2DEA08-F353-4DA9-8EF4-2FF4E2F7BED3}" type="parTrans" cxnId="{10E645BE-CAA2-4D87-927E-843BAB1CACB5}">
      <dgm:prSet/>
      <dgm:spPr/>
      <dgm:t>
        <a:bodyPr/>
        <a:lstStyle/>
        <a:p>
          <a:endParaRPr lang="en-US"/>
        </a:p>
      </dgm:t>
    </dgm:pt>
    <dgm:pt modelId="{255D4287-21F2-4D20-ABD5-BB509CEEB4C7}" type="sibTrans" cxnId="{10E645BE-CAA2-4D87-927E-843BAB1CACB5}">
      <dgm:prSet/>
      <dgm:spPr/>
      <dgm:t>
        <a:bodyPr/>
        <a:lstStyle/>
        <a:p>
          <a:endParaRPr lang="en-US"/>
        </a:p>
      </dgm:t>
    </dgm:pt>
    <dgm:pt modelId="{D25378E0-66F0-47B6-A56E-259BFF67A54B}">
      <dgm:prSet/>
      <dgm:spPr/>
      <dgm:t>
        <a:bodyPr/>
        <a:lstStyle/>
        <a:p>
          <a:r>
            <a:rPr lang="en-GB"/>
            <a:t>Is supplier re-using content? Do they have the right to re-use?</a:t>
          </a:r>
          <a:endParaRPr lang="en-US"/>
        </a:p>
      </dgm:t>
    </dgm:pt>
    <dgm:pt modelId="{B8B40633-7451-4A97-806C-BCDDA18BD2EA}" type="parTrans" cxnId="{7110A950-3D21-4E2F-8FE7-08DB1EB1B27E}">
      <dgm:prSet/>
      <dgm:spPr/>
      <dgm:t>
        <a:bodyPr/>
        <a:lstStyle/>
        <a:p>
          <a:endParaRPr lang="en-US"/>
        </a:p>
      </dgm:t>
    </dgm:pt>
    <dgm:pt modelId="{37CB6221-A024-4B65-947F-29BE8C35F15B}" type="sibTrans" cxnId="{7110A950-3D21-4E2F-8FE7-08DB1EB1B27E}">
      <dgm:prSet/>
      <dgm:spPr/>
      <dgm:t>
        <a:bodyPr/>
        <a:lstStyle/>
        <a:p>
          <a:endParaRPr lang="en-US"/>
        </a:p>
      </dgm:t>
    </dgm:pt>
    <dgm:pt modelId="{06B9CBCA-A9D4-4DD9-83F2-0F2CA449B780}">
      <dgm:prSet/>
      <dgm:spPr/>
      <dgm:t>
        <a:bodyPr/>
        <a:lstStyle/>
        <a:p>
          <a:r>
            <a:rPr lang="en-GB"/>
            <a:t>Does the content include 3</a:t>
          </a:r>
          <a:r>
            <a:rPr lang="en-GB" baseline="30000"/>
            <a:t>rd</a:t>
          </a:r>
          <a:r>
            <a:rPr lang="en-GB"/>
            <a:t> party content?</a:t>
          </a:r>
          <a:endParaRPr lang="en-US"/>
        </a:p>
      </dgm:t>
    </dgm:pt>
    <dgm:pt modelId="{0916743B-BAEE-45B7-B6D0-AD7CEC1CE935}" type="parTrans" cxnId="{BFD51E62-D143-4DE4-B76F-70D1ABB6AB24}">
      <dgm:prSet/>
      <dgm:spPr/>
      <dgm:t>
        <a:bodyPr/>
        <a:lstStyle/>
        <a:p>
          <a:endParaRPr lang="en-US"/>
        </a:p>
      </dgm:t>
    </dgm:pt>
    <dgm:pt modelId="{44B42B8F-4C3A-4BC2-9199-17C86FEB03E9}" type="sibTrans" cxnId="{BFD51E62-D143-4DE4-B76F-70D1ABB6AB24}">
      <dgm:prSet/>
      <dgm:spPr/>
      <dgm:t>
        <a:bodyPr/>
        <a:lstStyle/>
        <a:p>
          <a:endParaRPr lang="en-US"/>
        </a:p>
      </dgm:t>
    </dgm:pt>
    <dgm:pt modelId="{D84C21C1-4A7F-47DF-BD68-479290E2023E}">
      <dgm:prSet/>
      <dgm:spPr/>
      <dgm:t>
        <a:bodyPr/>
        <a:lstStyle/>
        <a:p>
          <a:r>
            <a:rPr lang="en-GB"/>
            <a:t>Set the duration</a:t>
          </a:r>
          <a:endParaRPr lang="en-US"/>
        </a:p>
      </dgm:t>
    </dgm:pt>
    <dgm:pt modelId="{E49BC1D3-4954-4C2E-9BA6-9AFC5BD7B69D}" type="parTrans" cxnId="{D8E88894-509A-48BE-8707-2CBAECAF625E}">
      <dgm:prSet/>
      <dgm:spPr/>
      <dgm:t>
        <a:bodyPr/>
        <a:lstStyle/>
        <a:p>
          <a:endParaRPr lang="en-US"/>
        </a:p>
      </dgm:t>
    </dgm:pt>
    <dgm:pt modelId="{72C53576-B84C-499A-9736-10C19F5AF374}" type="sibTrans" cxnId="{D8E88894-509A-48BE-8707-2CBAECAF625E}">
      <dgm:prSet/>
      <dgm:spPr/>
      <dgm:t>
        <a:bodyPr/>
        <a:lstStyle/>
        <a:p>
          <a:endParaRPr lang="en-US"/>
        </a:p>
      </dgm:t>
    </dgm:pt>
    <dgm:pt modelId="{DBE8991B-6A9F-4DE6-A583-E9D89B99DFDF}">
      <dgm:prSet/>
      <dgm:spPr/>
      <dgm:t>
        <a:bodyPr/>
        <a:lstStyle/>
        <a:p>
          <a:r>
            <a:rPr lang="en-GB"/>
            <a:t>Set the territory</a:t>
          </a:r>
          <a:endParaRPr lang="en-US"/>
        </a:p>
      </dgm:t>
    </dgm:pt>
    <dgm:pt modelId="{CC0A30C0-50B7-465B-B72C-7695C6BCD12C}" type="parTrans" cxnId="{2B8F04B5-84DC-459B-B9BC-A203E3751E83}">
      <dgm:prSet/>
      <dgm:spPr/>
      <dgm:t>
        <a:bodyPr/>
        <a:lstStyle/>
        <a:p>
          <a:endParaRPr lang="en-US"/>
        </a:p>
      </dgm:t>
    </dgm:pt>
    <dgm:pt modelId="{48C4185D-C8ED-4BC5-ABFE-F787ADC40CBC}" type="sibTrans" cxnId="{2B8F04B5-84DC-459B-B9BC-A203E3751E83}">
      <dgm:prSet/>
      <dgm:spPr/>
      <dgm:t>
        <a:bodyPr/>
        <a:lstStyle/>
        <a:p>
          <a:endParaRPr lang="en-US"/>
        </a:p>
      </dgm:t>
    </dgm:pt>
    <dgm:pt modelId="{C5837BDB-A361-4A23-AB48-6B8431A02885}">
      <dgm:prSet/>
      <dgm:spPr/>
      <dgm:t>
        <a:bodyPr/>
        <a:lstStyle/>
        <a:p>
          <a:r>
            <a:rPr lang="en-GB"/>
            <a:t>Ensure supplier credits you if they reuse the content later</a:t>
          </a:r>
          <a:endParaRPr lang="en-US"/>
        </a:p>
      </dgm:t>
    </dgm:pt>
    <dgm:pt modelId="{FF6AC7B1-48AC-4697-BC16-987D5CD5F1CF}" type="parTrans" cxnId="{FB0D6646-9AF2-4022-A946-E925F15B0473}">
      <dgm:prSet/>
      <dgm:spPr/>
      <dgm:t>
        <a:bodyPr/>
        <a:lstStyle/>
        <a:p>
          <a:endParaRPr lang="en-US"/>
        </a:p>
      </dgm:t>
    </dgm:pt>
    <dgm:pt modelId="{661FB138-F9DB-4D95-A5B9-6BFECBEC48A6}" type="sibTrans" cxnId="{FB0D6646-9AF2-4022-A946-E925F15B0473}">
      <dgm:prSet/>
      <dgm:spPr/>
      <dgm:t>
        <a:bodyPr/>
        <a:lstStyle/>
        <a:p>
          <a:endParaRPr lang="en-US"/>
        </a:p>
      </dgm:t>
    </dgm:pt>
    <dgm:pt modelId="{3044ADB1-61D9-4880-AA8B-0C20D90FE025}" type="pres">
      <dgm:prSet presAssocID="{2E3B7BE2-29F7-4F0F-9F77-2899ACEDAF47}" presName="diagram" presStyleCnt="0">
        <dgm:presLayoutVars>
          <dgm:dir/>
          <dgm:resizeHandles val="exact"/>
        </dgm:presLayoutVars>
      </dgm:prSet>
      <dgm:spPr/>
    </dgm:pt>
    <dgm:pt modelId="{BADC2198-FD79-4417-B107-B528178056D6}" type="pres">
      <dgm:prSet presAssocID="{BFE91C06-391C-4BF2-8848-6FB0CB6F3314}" presName="node" presStyleLbl="node1" presStyleIdx="0" presStyleCnt="6">
        <dgm:presLayoutVars>
          <dgm:bulletEnabled val="1"/>
        </dgm:presLayoutVars>
      </dgm:prSet>
      <dgm:spPr/>
    </dgm:pt>
    <dgm:pt modelId="{944CE12A-D461-4B35-BE64-B7759E0AA5C6}" type="pres">
      <dgm:prSet presAssocID="{255D4287-21F2-4D20-ABD5-BB509CEEB4C7}" presName="sibTrans" presStyleCnt="0"/>
      <dgm:spPr/>
    </dgm:pt>
    <dgm:pt modelId="{1FB2A7CD-54EE-44E3-B116-45223B6CF287}" type="pres">
      <dgm:prSet presAssocID="{D25378E0-66F0-47B6-A56E-259BFF67A54B}" presName="node" presStyleLbl="node1" presStyleIdx="1" presStyleCnt="6">
        <dgm:presLayoutVars>
          <dgm:bulletEnabled val="1"/>
        </dgm:presLayoutVars>
      </dgm:prSet>
      <dgm:spPr/>
    </dgm:pt>
    <dgm:pt modelId="{BACD9FF3-D0F2-4919-80C3-2D8EB4FF930E}" type="pres">
      <dgm:prSet presAssocID="{37CB6221-A024-4B65-947F-29BE8C35F15B}" presName="sibTrans" presStyleCnt="0"/>
      <dgm:spPr/>
    </dgm:pt>
    <dgm:pt modelId="{F2912989-024E-4CC1-AD83-EF24385D54E5}" type="pres">
      <dgm:prSet presAssocID="{06B9CBCA-A9D4-4DD9-83F2-0F2CA449B780}" presName="node" presStyleLbl="node1" presStyleIdx="2" presStyleCnt="6">
        <dgm:presLayoutVars>
          <dgm:bulletEnabled val="1"/>
        </dgm:presLayoutVars>
      </dgm:prSet>
      <dgm:spPr/>
    </dgm:pt>
    <dgm:pt modelId="{0120CB32-C832-4C7C-BE63-376570080986}" type="pres">
      <dgm:prSet presAssocID="{44B42B8F-4C3A-4BC2-9199-17C86FEB03E9}" presName="sibTrans" presStyleCnt="0"/>
      <dgm:spPr/>
    </dgm:pt>
    <dgm:pt modelId="{DED54794-3FCD-495C-8618-FEDB11AC67C7}" type="pres">
      <dgm:prSet presAssocID="{D84C21C1-4A7F-47DF-BD68-479290E2023E}" presName="node" presStyleLbl="node1" presStyleIdx="3" presStyleCnt="6">
        <dgm:presLayoutVars>
          <dgm:bulletEnabled val="1"/>
        </dgm:presLayoutVars>
      </dgm:prSet>
      <dgm:spPr/>
    </dgm:pt>
    <dgm:pt modelId="{37A0B4EB-13FC-41C3-8BCF-7284FFCA7681}" type="pres">
      <dgm:prSet presAssocID="{72C53576-B84C-499A-9736-10C19F5AF374}" presName="sibTrans" presStyleCnt="0"/>
      <dgm:spPr/>
    </dgm:pt>
    <dgm:pt modelId="{DD3AE909-CE58-4FD8-A814-07072FCEAE12}" type="pres">
      <dgm:prSet presAssocID="{DBE8991B-6A9F-4DE6-A583-E9D89B99DFDF}" presName="node" presStyleLbl="node1" presStyleIdx="4" presStyleCnt="6">
        <dgm:presLayoutVars>
          <dgm:bulletEnabled val="1"/>
        </dgm:presLayoutVars>
      </dgm:prSet>
      <dgm:spPr/>
    </dgm:pt>
    <dgm:pt modelId="{6BA54E2D-C61E-4105-90BC-FE9E8FDB3CAA}" type="pres">
      <dgm:prSet presAssocID="{48C4185D-C8ED-4BC5-ABFE-F787ADC40CBC}" presName="sibTrans" presStyleCnt="0"/>
      <dgm:spPr/>
    </dgm:pt>
    <dgm:pt modelId="{CFFD12B6-CD0D-4A7C-BC43-3A2967585090}" type="pres">
      <dgm:prSet presAssocID="{C5837BDB-A361-4A23-AB48-6B8431A02885}" presName="node" presStyleLbl="node1" presStyleIdx="5" presStyleCnt="6">
        <dgm:presLayoutVars>
          <dgm:bulletEnabled val="1"/>
        </dgm:presLayoutVars>
      </dgm:prSet>
      <dgm:spPr/>
    </dgm:pt>
  </dgm:ptLst>
  <dgm:cxnLst>
    <dgm:cxn modelId="{74CCEA1D-C113-47C3-8EAA-01C6D8C50461}" type="presOf" srcId="{D84C21C1-4A7F-47DF-BD68-479290E2023E}" destId="{DED54794-3FCD-495C-8618-FEDB11AC67C7}" srcOrd="0" destOrd="0" presId="urn:microsoft.com/office/officeart/2005/8/layout/default"/>
    <dgm:cxn modelId="{613B2A36-9EB8-4255-86A1-C15D141A7243}" type="presOf" srcId="{C5837BDB-A361-4A23-AB48-6B8431A02885}" destId="{CFFD12B6-CD0D-4A7C-BC43-3A2967585090}" srcOrd="0" destOrd="0" presId="urn:microsoft.com/office/officeart/2005/8/layout/default"/>
    <dgm:cxn modelId="{BFD51E62-D143-4DE4-B76F-70D1ABB6AB24}" srcId="{2E3B7BE2-29F7-4F0F-9F77-2899ACEDAF47}" destId="{06B9CBCA-A9D4-4DD9-83F2-0F2CA449B780}" srcOrd="2" destOrd="0" parTransId="{0916743B-BAEE-45B7-B6D0-AD7CEC1CE935}" sibTransId="{44B42B8F-4C3A-4BC2-9199-17C86FEB03E9}"/>
    <dgm:cxn modelId="{FB0D6646-9AF2-4022-A946-E925F15B0473}" srcId="{2E3B7BE2-29F7-4F0F-9F77-2899ACEDAF47}" destId="{C5837BDB-A361-4A23-AB48-6B8431A02885}" srcOrd="5" destOrd="0" parTransId="{FF6AC7B1-48AC-4697-BC16-987D5CD5F1CF}" sibTransId="{661FB138-F9DB-4D95-A5B9-6BFECBEC48A6}"/>
    <dgm:cxn modelId="{0DA2726B-DF36-446D-8BD4-00B058676EDD}" type="presOf" srcId="{2E3B7BE2-29F7-4F0F-9F77-2899ACEDAF47}" destId="{3044ADB1-61D9-4880-AA8B-0C20D90FE025}" srcOrd="0" destOrd="0" presId="urn:microsoft.com/office/officeart/2005/8/layout/default"/>
    <dgm:cxn modelId="{7110A950-3D21-4E2F-8FE7-08DB1EB1B27E}" srcId="{2E3B7BE2-29F7-4F0F-9F77-2899ACEDAF47}" destId="{D25378E0-66F0-47B6-A56E-259BFF67A54B}" srcOrd="1" destOrd="0" parTransId="{B8B40633-7451-4A97-806C-BCDDA18BD2EA}" sibTransId="{37CB6221-A024-4B65-947F-29BE8C35F15B}"/>
    <dgm:cxn modelId="{487ECE71-45DB-44EF-AAD0-A1C7F2790C5D}" type="presOf" srcId="{DBE8991B-6A9F-4DE6-A583-E9D89B99DFDF}" destId="{DD3AE909-CE58-4FD8-A814-07072FCEAE12}" srcOrd="0" destOrd="0" presId="urn:microsoft.com/office/officeart/2005/8/layout/default"/>
    <dgm:cxn modelId="{8168C67A-064B-4D6E-8182-74843B9B6935}" type="presOf" srcId="{06B9CBCA-A9D4-4DD9-83F2-0F2CA449B780}" destId="{F2912989-024E-4CC1-AD83-EF24385D54E5}" srcOrd="0" destOrd="0" presId="urn:microsoft.com/office/officeart/2005/8/layout/default"/>
    <dgm:cxn modelId="{D8E88894-509A-48BE-8707-2CBAECAF625E}" srcId="{2E3B7BE2-29F7-4F0F-9F77-2899ACEDAF47}" destId="{D84C21C1-4A7F-47DF-BD68-479290E2023E}" srcOrd="3" destOrd="0" parTransId="{E49BC1D3-4954-4C2E-9BA6-9AFC5BD7B69D}" sibTransId="{72C53576-B84C-499A-9736-10C19F5AF374}"/>
    <dgm:cxn modelId="{28EC9AAD-C992-4B03-8E6F-704C52AA65A9}" type="presOf" srcId="{D25378E0-66F0-47B6-A56E-259BFF67A54B}" destId="{1FB2A7CD-54EE-44E3-B116-45223B6CF287}" srcOrd="0" destOrd="0" presId="urn:microsoft.com/office/officeart/2005/8/layout/default"/>
    <dgm:cxn modelId="{2B8F04B5-84DC-459B-B9BC-A203E3751E83}" srcId="{2E3B7BE2-29F7-4F0F-9F77-2899ACEDAF47}" destId="{DBE8991B-6A9F-4DE6-A583-E9D89B99DFDF}" srcOrd="4" destOrd="0" parTransId="{CC0A30C0-50B7-465B-B72C-7695C6BCD12C}" sibTransId="{48C4185D-C8ED-4BC5-ABFE-F787ADC40CBC}"/>
    <dgm:cxn modelId="{10E645BE-CAA2-4D87-927E-843BAB1CACB5}" srcId="{2E3B7BE2-29F7-4F0F-9F77-2899ACEDAF47}" destId="{BFE91C06-391C-4BF2-8848-6FB0CB6F3314}" srcOrd="0" destOrd="0" parTransId="{4E2DEA08-F353-4DA9-8EF4-2FF4E2F7BED3}" sibTransId="{255D4287-21F2-4D20-ABD5-BB509CEEB4C7}"/>
    <dgm:cxn modelId="{F2748CCF-CE90-4681-B879-E7120F494312}" type="presOf" srcId="{BFE91C06-391C-4BF2-8848-6FB0CB6F3314}" destId="{BADC2198-FD79-4417-B107-B528178056D6}" srcOrd="0" destOrd="0" presId="urn:microsoft.com/office/officeart/2005/8/layout/default"/>
    <dgm:cxn modelId="{09FF5303-23CA-4E1C-9280-5E9369147AE7}" type="presParOf" srcId="{3044ADB1-61D9-4880-AA8B-0C20D90FE025}" destId="{BADC2198-FD79-4417-B107-B528178056D6}" srcOrd="0" destOrd="0" presId="urn:microsoft.com/office/officeart/2005/8/layout/default"/>
    <dgm:cxn modelId="{76DE8800-C64E-4A95-BE77-A264563E413C}" type="presParOf" srcId="{3044ADB1-61D9-4880-AA8B-0C20D90FE025}" destId="{944CE12A-D461-4B35-BE64-B7759E0AA5C6}" srcOrd="1" destOrd="0" presId="urn:microsoft.com/office/officeart/2005/8/layout/default"/>
    <dgm:cxn modelId="{78044929-C51C-423B-BB01-D0E9BA7F0C71}" type="presParOf" srcId="{3044ADB1-61D9-4880-AA8B-0C20D90FE025}" destId="{1FB2A7CD-54EE-44E3-B116-45223B6CF287}" srcOrd="2" destOrd="0" presId="urn:microsoft.com/office/officeart/2005/8/layout/default"/>
    <dgm:cxn modelId="{389E0655-E61C-438C-864F-65B3CFC41AB8}" type="presParOf" srcId="{3044ADB1-61D9-4880-AA8B-0C20D90FE025}" destId="{BACD9FF3-D0F2-4919-80C3-2D8EB4FF930E}" srcOrd="3" destOrd="0" presId="urn:microsoft.com/office/officeart/2005/8/layout/default"/>
    <dgm:cxn modelId="{0A7E3D6D-7FCE-4C51-BB5F-4318FAA2DD94}" type="presParOf" srcId="{3044ADB1-61D9-4880-AA8B-0C20D90FE025}" destId="{F2912989-024E-4CC1-AD83-EF24385D54E5}" srcOrd="4" destOrd="0" presId="urn:microsoft.com/office/officeart/2005/8/layout/default"/>
    <dgm:cxn modelId="{DF8D51FA-8714-428A-90AB-CAC8320AE0DC}" type="presParOf" srcId="{3044ADB1-61D9-4880-AA8B-0C20D90FE025}" destId="{0120CB32-C832-4C7C-BE63-376570080986}" srcOrd="5" destOrd="0" presId="urn:microsoft.com/office/officeart/2005/8/layout/default"/>
    <dgm:cxn modelId="{5A4CD08B-140B-4FA6-9D7B-C7D128A32772}" type="presParOf" srcId="{3044ADB1-61D9-4880-AA8B-0C20D90FE025}" destId="{DED54794-3FCD-495C-8618-FEDB11AC67C7}" srcOrd="6" destOrd="0" presId="urn:microsoft.com/office/officeart/2005/8/layout/default"/>
    <dgm:cxn modelId="{9D7DF6AE-AB8A-4FC3-8978-E93E18371B44}" type="presParOf" srcId="{3044ADB1-61D9-4880-AA8B-0C20D90FE025}" destId="{37A0B4EB-13FC-41C3-8BCF-7284FFCA7681}" srcOrd="7" destOrd="0" presId="urn:microsoft.com/office/officeart/2005/8/layout/default"/>
    <dgm:cxn modelId="{B6094FF2-6999-454C-BAD7-B2249C0575E0}" type="presParOf" srcId="{3044ADB1-61D9-4880-AA8B-0C20D90FE025}" destId="{DD3AE909-CE58-4FD8-A814-07072FCEAE12}" srcOrd="8" destOrd="0" presId="urn:microsoft.com/office/officeart/2005/8/layout/default"/>
    <dgm:cxn modelId="{D389CE76-B64E-4C0C-8C42-3D36DF126488}" type="presParOf" srcId="{3044ADB1-61D9-4880-AA8B-0C20D90FE025}" destId="{6BA54E2D-C61E-4105-90BC-FE9E8FDB3CAA}" srcOrd="9" destOrd="0" presId="urn:microsoft.com/office/officeart/2005/8/layout/default"/>
    <dgm:cxn modelId="{608A3FEC-CA43-45BB-A2A2-5001B7EB1B7D}" type="presParOf" srcId="{3044ADB1-61D9-4880-AA8B-0C20D90FE025}" destId="{CFFD12B6-CD0D-4A7C-BC43-3A296758509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664622-B7CF-4412-8A1C-9CD20868CCE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2F1A60E-653B-4E08-A78A-E11CCEE91233}">
      <dgm:prSet/>
      <dgm:spPr/>
      <dgm:t>
        <a:bodyPr/>
        <a:lstStyle/>
        <a:p>
          <a:r>
            <a:rPr lang="en-GB" dirty="0"/>
            <a:t>Opportunity for commercial gain from exploitation of works</a:t>
          </a:r>
          <a:endParaRPr lang="en-US" dirty="0"/>
        </a:p>
      </dgm:t>
    </dgm:pt>
    <dgm:pt modelId="{6EF66912-5F70-4A29-8A93-C680A9A4F5C6}" type="parTrans" cxnId="{D2B7063A-FC07-4DC8-8C46-AEBC94A38916}">
      <dgm:prSet/>
      <dgm:spPr/>
      <dgm:t>
        <a:bodyPr/>
        <a:lstStyle/>
        <a:p>
          <a:endParaRPr lang="en-US"/>
        </a:p>
      </dgm:t>
    </dgm:pt>
    <dgm:pt modelId="{43F69B87-32C3-4CDF-B925-3193DCFEDF16}" type="sibTrans" cxnId="{D2B7063A-FC07-4DC8-8C46-AEBC94A38916}">
      <dgm:prSet/>
      <dgm:spPr/>
      <dgm:t>
        <a:bodyPr/>
        <a:lstStyle/>
        <a:p>
          <a:endParaRPr lang="en-US"/>
        </a:p>
      </dgm:t>
    </dgm:pt>
    <dgm:pt modelId="{C4B9BCDE-B634-4EC7-A288-90E5088A4277}">
      <dgm:prSet/>
      <dgm:spPr/>
      <dgm:t>
        <a:bodyPr/>
        <a:lstStyle/>
        <a:p>
          <a:r>
            <a:rPr lang="en-GB" dirty="0"/>
            <a:t>Reproduction – copying in any way</a:t>
          </a:r>
          <a:endParaRPr lang="en-US" dirty="0"/>
        </a:p>
      </dgm:t>
    </dgm:pt>
    <dgm:pt modelId="{2DE535AF-9C0F-4683-867F-663DBA5E739C}" type="parTrans" cxnId="{672244EB-DC9B-48F5-8B98-F85F06B0F2E1}">
      <dgm:prSet/>
      <dgm:spPr/>
      <dgm:t>
        <a:bodyPr/>
        <a:lstStyle/>
        <a:p>
          <a:endParaRPr lang="en-US"/>
        </a:p>
      </dgm:t>
    </dgm:pt>
    <dgm:pt modelId="{41FEC3F3-D5AE-40FF-9387-F2D20ADC3EFF}" type="sibTrans" cxnId="{672244EB-DC9B-48F5-8B98-F85F06B0F2E1}">
      <dgm:prSet/>
      <dgm:spPr/>
      <dgm:t>
        <a:bodyPr/>
        <a:lstStyle/>
        <a:p>
          <a:endParaRPr lang="en-US"/>
        </a:p>
      </dgm:t>
    </dgm:pt>
    <dgm:pt modelId="{2234F558-33E7-4F8A-BDEA-C1D69B0CF8E1}">
      <dgm:prSet/>
      <dgm:spPr/>
      <dgm:t>
        <a:bodyPr/>
        <a:lstStyle/>
        <a:p>
          <a:r>
            <a:rPr lang="en-GB" dirty="0"/>
            <a:t>Distribution – issuing a copy of a work to the public</a:t>
          </a:r>
          <a:endParaRPr lang="en-US" dirty="0"/>
        </a:p>
      </dgm:t>
    </dgm:pt>
    <dgm:pt modelId="{A2277457-AA45-40CA-A6E8-E6E5E4473155}" type="parTrans" cxnId="{FA3ACDDF-B63E-48F8-A68D-A0704455C175}">
      <dgm:prSet/>
      <dgm:spPr/>
      <dgm:t>
        <a:bodyPr/>
        <a:lstStyle/>
        <a:p>
          <a:endParaRPr lang="en-US"/>
        </a:p>
      </dgm:t>
    </dgm:pt>
    <dgm:pt modelId="{B2189139-3831-4CAB-AA0F-896F6B523BFA}" type="sibTrans" cxnId="{FA3ACDDF-B63E-48F8-A68D-A0704455C175}">
      <dgm:prSet/>
      <dgm:spPr/>
      <dgm:t>
        <a:bodyPr/>
        <a:lstStyle/>
        <a:p>
          <a:endParaRPr lang="en-US"/>
        </a:p>
      </dgm:t>
    </dgm:pt>
    <dgm:pt modelId="{9EA97E4F-4D50-4C10-A487-E0DBD26F0459}">
      <dgm:prSet/>
      <dgm:spPr/>
      <dgm:t>
        <a:bodyPr/>
        <a:lstStyle/>
        <a:p>
          <a:r>
            <a:rPr lang="en-GB" dirty="0"/>
            <a:t>Rental and lending</a:t>
          </a:r>
          <a:endParaRPr lang="en-US" dirty="0"/>
        </a:p>
      </dgm:t>
    </dgm:pt>
    <dgm:pt modelId="{1F109823-400F-4311-A938-96F4B68F4244}" type="parTrans" cxnId="{9C4E6D4E-227E-4887-BF41-98793A93D6A8}">
      <dgm:prSet/>
      <dgm:spPr/>
      <dgm:t>
        <a:bodyPr/>
        <a:lstStyle/>
        <a:p>
          <a:endParaRPr lang="en-US"/>
        </a:p>
      </dgm:t>
    </dgm:pt>
    <dgm:pt modelId="{B94779EA-6E4D-4CBC-AF77-7954BCFEBB11}" type="sibTrans" cxnId="{9C4E6D4E-227E-4887-BF41-98793A93D6A8}">
      <dgm:prSet/>
      <dgm:spPr/>
      <dgm:t>
        <a:bodyPr/>
        <a:lstStyle/>
        <a:p>
          <a:endParaRPr lang="en-US"/>
        </a:p>
      </dgm:t>
    </dgm:pt>
    <dgm:pt modelId="{63E4C044-1D9D-4F77-8EB1-3218EDF759DC}" type="pres">
      <dgm:prSet presAssocID="{BB664622-B7CF-4412-8A1C-9CD20868CCEF}" presName="outerComposite" presStyleCnt="0">
        <dgm:presLayoutVars>
          <dgm:chMax val="5"/>
          <dgm:dir/>
          <dgm:resizeHandles val="exact"/>
        </dgm:presLayoutVars>
      </dgm:prSet>
      <dgm:spPr/>
    </dgm:pt>
    <dgm:pt modelId="{6D5F4F44-EBE2-4226-A6AC-678AA17F828A}" type="pres">
      <dgm:prSet presAssocID="{BB664622-B7CF-4412-8A1C-9CD20868CCEF}" presName="dummyMaxCanvas" presStyleCnt="0">
        <dgm:presLayoutVars/>
      </dgm:prSet>
      <dgm:spPr/>
    </dgm:pt>
    <dgm:pt modelId="{F9208E55-41A0-4CE2-B746-84FFC9B2C404}" type="pres">
      <dgm:prSet presAssocID="{BB664622-B7CF-4412-8A1C-9CD20868CCEF}" presName="FourNodes_1" presStyleLbl="node1" presStyleIdx="0" presStyleCnt="4">
        <dgm:presLayoutVars>
          <dgm:bulletEnabled val="1"/>
        </dgm:presLayoutVars>
      </dgm:prSet>
      <dgm:spPr/>
    </dgm:pt>
    <dgm:pt modelId="{F9076605-41AE-4164-AD7E-23DEFE69698E}" type="pres">
      <dgm:prSet presAssocID="{BB664622-B7CF-4412-8A1C-9CD20868CCEF}" presName="FourNodes_2" presStyleLbl="node1" presStyleIdx="1" presStyleCnt="4">
        <dgm:presLayoutVars>
          <dgm:bulletEnabled val="1"/>
        </dgm:presLayoutVars>
      </dgm:prSet>
      <dgm:spPr/>
    </dgm:pt>
    <dgm:pt modelId="{C160B769-0D12-4AFA-94D3-B5790692F151}" type="pres">
      <dgm:prSet presAssocID="{BB664622-B7CF-4412-8A1C-9CD20868CCEF}" presName="FourNodes_3" presStyleLbl="node1" presStyleIdx="2" presStyleCnt="4">
        <dgm:presLayoutVars>
          <dgm:bulletEnabled val="1"/>
        </dgm:presLayoutVars>
      </dgm:prSet>
      <dgm:spPr/>
    </dgm:pt>
    <dgm:pt modelId="{07B2BDA8-9065-4C0F-A891-3C0E9CCA8EC4}" type="pres">
      <dgm:prSet presAssocID="{BB664622-B7CF-4412-8A1C-9CD20868CCEF}" presName="FourNodes_4" presStyleLbl="node1" presStyleIdx="3" presStyleCnt="4">
        <dgm:presLayoutVars>
          <dgm:bulletEnabled val="1"/>
        </dgm:presLayoutVars>
      </dgm:prSet>
      <dgm:spPr/>
    </dgm:pt>
    <dgm:pt modelId="{C42F2641-BE31-4D6F-BA1F-97EABF52C7FC}" type="pres">
      <dgm:prSet presAssocID="{BB664622-B7CF-4412-8A1C-9CD20868CCEF}" presName="FourConn_1-2" presStyleLbl="fgAccFollowNode1" presStyleIdx="0" presStyleCnt="3">
        <dgm:presLayoutVars>
          <dgm:bulletEnabled val="1"/>
        </dgm:presLayoutVars>
      </dgm:prSet>
      <dgm:spPr/>
    </dgm:pt>
    <dgm:pt modelId="{98B341F0-47B6-48FE-8D16-7667D620803C}" type="pres">
      <dgm:prSet presAssocID="{BB664622-B7CF-4412-8A1C-9CD20868CCEF}" presName="FourConn_2-3" presStyleLbl="fgAccFollowNode1" presStyleIdx="1" presStyleCnt="3">
        <dgm:presLayoutVars>
          <dgm:bulletEnabled val="1"/>
        </dgm:presLayoutVars>
      </dgm:prSet>
      <dgm:spPr/>
    </dgm:pt>
    <dgm:pt modelId="{460FA7C5-6EFD-4CF8-A41C-FF9C808711E9}" type="pres">
      <dgm:prSet presAssocID="{BB664622-B7CF-4412-8A1C-9CD20868CCEF}" presName="FourConn_3-4" presStyleLbl="fgAccFollowNode1" presStyleIdx="2" presStyleCnt="3">
        <dgm:presLayoutVars>
          <dgm:bulletEnabled val="1"/>
        </dgm:presLayoutVars>
      </dgm:prSet>
      <dgm:spPr/>
    </dgm:pt>
    <dgm:pt modelId="{BAAAA32A-3670-4026-B50D-3EB7547C1FCB}" type="pres">
      <dgm:prSet presAssocID="{BB664622-B7CF-4412-8A1C-9CD20868CCEF}" presName="FourNodes_1_text" presStyleLbl="node1" presStyleIdx="3" presStyleCnt="4">
        <dgm:presLayoutVars>
          <dgm:bulletEnabled val="1"/>
        </dgm:presLayoutVars>
      </dgm:prSet>
      <dgm:spPr/>
    </dgm:pt>
    <dgm:pt modelId="{0484F1C1-FD96-4FB9-B7E7-B3122057721E}" type="pres">
      <dgm:prSet presAssocID="{BB664622-B7CF-4412-8A1C-9CD20868CCEF}" presName="FourNodes_2_text" presStyleLbl="node1" presStyleIdx="3" presStyleCnt="4">
        <dgm:presLayoutVars>
          <dgm:bulletEnabled val="1"/>
        </dgm:presLayoutVars>
      </dgm:prSet>
      <dgm:spPr/>
    </dgm:pt>
    <dgm:pt modelId="{A59E14B6-B422-4DC0-A55C-5BC3CFA1673F}" type="pres">
      <dgm:prSet presAssocID="{BB664622-B7CF-4412-8A1C-9CD20868CCEF}" presName="FourNodes_3_text" presStyleLbl="node1" presStyleIdx="3" presStyleCnt="4">
        <dgm:presLayoutVars>
          <dgm:bulletEnabled val="1"/>
        </dgm:presLayoutVars>
      </dgm:prSet>
      <dgm:spPr/>
    </dgm:pt>
    <dgm:pt modelId="{0204C56B-3F09-473C-9FC4-5A47A63AA748}" type="pres">
      <dgm:prSet presAssocID="{BB664622-B7CF-4412-8A1C-9CD20868CCEF}" presName="FourNodes_4_text" presStyleLbl="node1" presStyleIdx="3" presStyleCnt="4">
        <dgm:presLayoutVars>
          <dgm:bulletEnabled val="1"/>
        </dgm:presLayoutVars>
      </dgm:prSet>
      <dgm:spPr/>
    </dgm:pt>
  </dgm:ptLst>
  <dgm:cxnLst>
    <dgm:cxn modelId="{570BCD18-7258-49BE-BF50-D8AD8F5987AF}" type="presOf" srcId="{9EA97E4F-4D50-4C10-A487-E0DBD26F0459}" destId="{07B2BDA8-9065-4C0F-A891-3C0E9CCA8EC4}" srcOrd="0" destOrd="0" presId="urn:microsoft.com/office/officeart/2005/8/layout/vProcess5"/>
    <dgm:cxn modelId="{6A176F23-DF7D-419B-8AFF-E6B01BE15F70}" type="presOf" srcId="{02F1A60E-653B-4E08-A78A-E11CCEE91233}" destId="{F9208E55-41A0-4CE2-B746-84FFC9B2C404}" srcOrd="0" destOrd="0" presId="urn:microsoft.com/office/officeart/2005/8/layout/vProcess5"/>
    <dgm:cxn modelId="{7E03B734-BAEF-4CE4-B83D-35CD55C5A318}" type="presOf" srcId="{B2189139-3831-4CAB-AA0F-896F6B523BFA}" destId="{460FA7C5-6EFD-4CF8-A41C-FF9C808711E9}" srcOrd="0" destOrd="0" presId="urn:microsoft.com/office/officeart/2005/8/layout/vProcess5"/>
    <dgm:cxn modelId="{D2B7063A-FC07-4DC8-8C46-AEBC94A38916}" srcId="{BB664622-B7CF-4412-8A1C-9CD20868CCEF}" destId="{02F1A60E-653B-4E08-A78A-E11CCEE91233}" srcOrd="0" destOrd="0" parTransId="{6EF66912-5F70-4A29-8A93-C680A9A4F5C6}" sibTransId="{43F69B87-32C3-4CDF-B925-3193DCFEDF16}"/>
    <dgm:cxn modelId="{8AA5C35C-59E5-4286-93AC-45EE9E366213}" type="presOf" srcId="{2234F558-33E7-4F8A-BDEA-C1D69B0CF8E1}" destId="{C160B769-0D12-4AFA-94D3-B5790692F151}" srcOrd="0" destOrd="0" presId="urn:microsoft.com/office/officeart/2005/8/layout/vProcess5"/>
    <dgm:cxn modelId="{A50C436D-8992-41A0-A36D-2AB40DBB635E}" type="presOf" srcId="{BB664622-B7CF-4412-8A1C-9CD20868CCEF}" destId="{63E4C044-1D9D-4F77-8EB1-3218EDF759DC}" srcOrd="0" destOrd="0" presId="urn:microsoft.com/office/officeart/2005/8/layout/vProcess5"/>
    <dgm:cxn modelId="{9C4E6D4E-227E-4887-BF41-98793A93D6A8}" srcId="{BB664622-B7CF-4412-8A1C-9CD20868CCEF}" destId="{9EA97E4F-4D50-4C10-A487-E0DBD26F0459}" srcOrd="3" destOrd="0" parTransId="{1F109823-400F-4311-A938-96F4B68F4244}" sibTransId="{B94779EA-6E4D-4CBC-AF77-7954BCFEBB11}"/>
    <dgm:cxn modelId="{80B74089-61FF-4CE5-A7CE-AEFE7C364069}" type="presOf" srcId="{2234F558-33E7-4F8A-BDEA-C1D69B0CF8E1}" destId="{A59E14B6-B422-4DC0-A55C-5BC3CFA1673F}" srcOrd="1" destOrd="0" presId="urn:microsoft.com/office/officeart/2005/8/layout/vProcess5"/>
    <dgm:cxn modelId="{AEFCD19F-8DA6-430C-A018-4687DA22E673}" type="presOf" srcId="{9EA97E4F-4D50-4C10-A487-E0DBD26F0459}" destId="{0204C56B-3F09-473C-9FC4-5A47A63AA748}" srcOrd="1" destOrd="0" presId="urn:microsoft.com/office/officeart/2005/8/layout/vProcess5"/>
    <dgm:cxn modelId="{634407A0-EBF6-47A7-AA7F-611488FA0BCE}" type="presOf" srcId="{C4B9BCDE-B634-4EC7-A288-90E5088A4277}" destId="{0484F1C1-FD96-4FB9-B7E7-B3122057721E}" srcOrd="1" destOrd="0" presId="urn:microsoft.com/office/officeart/2005/8/layout/vProcess5"/>
    <dgm:cxn modelId="{178A89AA-EA98-4B43-A4C6-A229CF9DA240}" type="presOf" srcId="{43F69B87-32C3-4CDF-B925-3193DCFEDF16}" destId="{C42F2641-BE31-4D6F-BA1F-97EABF52C7FC}" srcOrd="0" destOrd="0" presId="urn:microsoft.com/office/officeart/2005/8/layout/vProcess5"/>
    <dgm:cxn modelId="{53B84DCA-7302-40CF-AC90-CC5282126A19}" type="presOf" srcId="{C4B9BCDE-B634-4EC7-A288-90E5088A4277}" destId="{F9076605-41AE-4164-AD7E-23DEFE69698E}" srcOrd="0" destOrd="0" presId="urn:microsoft.com/office/officeart/2005/8/layout/vProcess5"/>
    <dgm:cxn modelId="{D68DDCD5-5D0B-46B4-9015-DD7BA9A31AFB}" type="presOf" srcId="{41FEC3F3-D5AE-40FF-9387-F2D20ADC3EFF}" destId="{98B341F0-47B6-48FE-8D16-7667D620803C}" srcOrd="0" destOrd="0" presId="urn:microsoft.com/office/officeart/2005/8/layout/vProcess5"/>
    <dgm:cxn modelId="{FA3ACDDF-B63E-48F8-A68D-A0704455C175}" srcId="{BB664622-B7CF-4412-8A1C-9CD20868CCEF}" destId="{2234F558-33E7-4F8A-BDEA-C1D69B0CF8E1}" srcOrd="2" destOrd="0" parTransId="{A2277457-AA45-40CA-A6E8-E6E5E4473155}" sibTransId="{B2189139-3831-4CAB-AA0F-896F6B523BFA}"/>
    <dgm:cxn modelId="{672244EB-DC9B-48F5-8B98-F85F06B0F2E1}" srcId="{BB664622-B7CF-4412-8A1C-9CD20868CCEF}" destId="{C4B9BCDE-B634-4EC7-A288-90E5088A4277}" srcOrd="1" destOrd="0" parTransId="{2DE535AF-9C0F-4683-867F-663DBA5E739C}" sibTransId="{41FEC3F3-D5AE-40FF-9387-F2D20ADC3EFF}"/>
    <dgm:cxn modelId="{207C6FFA-159C-4CE1-BAB4-CC4D656B760C}" type="presOf" srcId="{02F1A60E-653B-4E08-A78A-E11CCEE91233}" destId="{BAAAA32A-3670-4026-B50D-3EB7547C1FCB}" srcOrd="1" destOrd="0" presId="urn:microsoft.com/office/officeart/2005/8/layout/vProcess5"/>
    <dgm:cxn modelId="{D2C9C949-5000-47B8-B874-6DD006CB1B1E}" type="presParOf" srcId="{63E4C044-1D9D-4F77-8EB1-3218EDF759DC}" destId="{6D5F4F44-EBE2-4226-A6AC-678AA17F828A}" srcOrd="0" destOrd="0" presId="urn:microsoft.com/office/officeart/2005/8/layout/vProcess5"/>
    <dgm:cxn modelId="{DB2CB52B-F226-471E-A3B9-8ACA8940B862}" type="presParOf" srcId="{63E4C044-1D9D-4F77-8EB1-3218EDF759DC}" destId="{F9208E55-41A0-4CE2-B746-84FFC9B2C404}" srcOrd="1" destOrd="0" presId="urn:microsoft.com/office/officeart/2005/8/layout/vProcess5"/>
    <dgm:cxn modelId="{808C4107-23D4-4664-BB2D-095530D51957}" type="presParOf" srcId="{63E4C044-1D9D-4F77-8EB1-3218EDF759DC}" destId="{F9076605-41AE-4164-AD7E-23DEFE69698E}" srcOrd="2" destOrd="0" presId="urn:microsoft.com/office/officeart/2005/8/layout/vProcess5"/>
    <dgm:cxn modelId="{CED19F6A-57F2-4700-9731-BC21CDB396EF}" type="presParOf" srcId="{63E4C044-1D9D-4F77-8EB1-3218EDF759DC}" destId="{C160B769-0D12-4AFA-94D3-B5790692F151}" srcOrd="3" destOrd="0" presId="urn:microsoft.com/office/officeart/2005/8/layout/vProcess5"/>
    <dgm:cxn modelId="{38EDB68A-E4D0-42D1-B60B-D020EC3FC3AC}" type="presParOf" srcId="{63E4C044-1D9D-4F77-8EB1-3218EDF759DC}" destId="{07B2BDA8-9065-4C0F-A891-3C0E9CCA8EC4}" srcOrd="4" destOrd="0" presId="urn:microsoft.com/office/officeart/2005/8/layout/vProcess5"/>
    <dgm:cxn modelId="{546282A7-B4D1-438A-91C3-245135506709}" type="presParOf" srcId="{63E4C044-1D9D-4F77-8EB1-3218EDF759DC}" destId="{C42F2641-BE31-4D6F-BA1F-97EABF52C7FC}" srcOrd="5" destOrd="0" presId="urn:microsoft.com/office/officeart/2005/8/layout/vProcess5"/>
    <dgm:cxn modelId="{9C05E3CB-22CA-4902-AAF0-7E2617BCBE01}" type="presParOf" srcId="{63E4C044-1D9D-4F77-8EB1-3218EDF759DC}" destId="{98B341F0-47B6-48FE-8D16-7667D620803C}" srcOrd="6" destOrd="0" presId="urn:microsoft.com/office/officeart/2005/8/layout/vProcess5"/>
    <dgm:cxn modelId="{9677365A-751C-44B7-A130-95D681B977DD}" type="presParOf" srcId="{63E4C044-1D9D-4F77-8EB1-3218EDF759DC}" destId="{460FA7C5-6EFD-4CF8-A41C-FF9C808711E9}" srcOrd="7" destOrd="0" presId="urn:microsoft.com/office/officeart/2005/8/layout/vProcess5"/>
    <dgm:cxn modelId="{79F3A9A2-447C-4DEA-896F-FFFEF4002E06}" type="presParOf" srcId="{63E4C044-1D9D-4F77-8EB1-3218EDF759DC}" destId="{BAAAA32A-3670-4026-B50D-3EB7547C1FCB}" srcOrd="8" destOrd="0" presId="urn:microsoft.com/office/officeart/2005/8/layout/vProcess5"/>
    <dgm:cxn modelId="{ED855D4B-63B9-4C80-879A-8754DF454847}" type="presParOf" srcId="{63E4C044-1D9D-4F77-8EB1-3218EDF759DC}" destId="{0484F1C1-FD96-4FB9-B7E7-B3122057721E}" srcOrd="9" destOrd="0" presId="urn:microsoft.com/office/officeart/2005/8/layout/vProcess5"/>
    <dgm:cxn modelId="{60960DBF-B6F3-44E7-A827-3AFF726798F8}" type="presParOf" srcId="{63E4C044-1D9D-4F77-8EB1-3218EDF759DC}" destId="{A59E14B6-B422-4DC0-A55C-5BC3CFA1673F}" srcOrd="10" destOrd="0" presId="urn:microsoft.com/office/officeart/2005/8/layout/vProcess5"/>
    <dgm:cxn modelId="{AB510A0A-830A-4407-9353-A7D2D008E9F0}" type="presParOf" srcId="{63E4C044-1D9D-4F77-8EB1-3218EDF759DC}" destId="{0204C56B-3F09-473C-9FC4-5A47A63AA74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E413B86-7998-455B-B26F-13F0EC8632EC}" type="doc">
      <dgm:prSet loTypeId="urn:microsoft.com/office/officeart/2016/7/layout/VerticalHollowActionList" loCatId="List" qsTypeId="urn:microsoft.com/office/officeart/2005/8/quickstyle/simple1" qsCatId="simple" csTypeId="urn:microsoft.com/office/officeart/2005/8/colors/colorful2" csCatId="colorful"/>
      <dgm:spPr/>
      <dgm:t>
        <a:bodyPr/>
        <a:lstStyle/>
        <a:p>
          <a:endParaRPr lang="en-US"/>
        </a:p>
      </dgm:t>
    </dgm:pt>
    <dgm:pt modelId="{8A911E7D-84B1-4486-9307-246CA671DF1E}">
      <dgm:prSet/>
      <dgm:spPr/>
      <dgm:t>
        <a:bodyPr/>
        <a:lstStyle/>
        <a:p>
          <a:r>
            <a:rPr lang="en-US"/>
            <a:t>Have</a:t>
          </a:r>
        </a:p>
      </dgm:t>
    </dgm:pt>
    <dgm:pt modelId="{A36C5F9D-2A0A-4A92-B1AB-946B5F3F7FD0}" type="parTrans" cxnId="{689A4273-26C8-490D-9AFB-7F934A83FC4B}">
      <dgm:prSet/>
      <dgm:spPr/>
      <dgm:t>
        <a:bodyPr/>
        <a:lstStyle/>
        <a:p>
          <a:endParaRPr lang="en-US"/>
        </a:p>
      </dgm:t>
    </dgm:pt>
    <dgm:pt modelId="{A095BF60-E7CF-4A37-888A-D353B18FB0FA}" type="sibTrans" cxnId="{689A4273-26C8-490D-9AFB-7F934A83FC4B}">
      <dgm:prSet/>
      <dgm:spPr/>
      <dgm:t>
        <a:bodyPr/>
        <a:lstStyle/>
        <a:p>
          <a:endParaRPr lang="en-US"/>
        </a:p>
      </dgm:t>
    </dgm:pt>
    <dgm:pt modelId="{12087216-8DC8-4C1A-A17F-FD566EBBDF5B}">
      <dgm:prSet/>
      <dgm:spPr/>
      <dgm:t>
        <a:bodyPr/>
        <a:lstStyle/>
        <a:p>
          <a:r>
            <a:rPr lang="en-US"/>
            <a:t>Have a budget for rights clearance</a:t>
          </a:r>
        </a:p>
      </dgm:t>
    </dgm:pt>
    <dgm:pt modelId="{A5ACFD11-15F9-49C2-B918-E30D506ED745}" type="parTrans" cxnId="{F7128494-1F04-4133-AA4F-961139793026}">
      <dgm:prSet/>
      <dgm:spPr/>
      <dgm:t>
        <a:bodyPr/>
        <a:lstStyle/>
        <a:p>
          <a:endParaRPr lang="en-US"/>
        </a:p>
      </dgm:t>
    </dgm:pt>
    <dgm:pt modelId="{F1AA7868-2721-41A6-AC5F-2745800F8FFB}" type="sibTrans" cxnId="{F7128494-1F04-4133-AA4F-961139793026}">
      <dgm:prSet/>
      <dgm:spPr/>
      <dgm:t>
        <a:bodyPr/>
        <a:lstStyle/>
        <a:p>
          <a:endParaRPr lang="en-US"/>
        </a:p>
      </dgm:t>
    </dgm:pt>
    <dgm:pt modelId="{DC6D4501-453C-4804-9545-AE41E55E3E32}">
      <dgm:prSet/>
      <dgm:spPr/>
      <dgm:t>
        <a:bodyPr/>
        <a:lstStyle/>
        <a:p>
          <a:r>
            <a:rPr lang="en-US"/>
            <a:t>Ensure</a:t>
          </a:r>
        </a:p>
      </dgm:t>
    </dgm:pt>
    <dgm:pt modelId="{56FEB954-8A02-427F-A508-74E82F0A590C}" type="parTrans" cxnId="{F76B8E0C-D587-4133-B92D-0D628A3C56E5}">
      <dgm:prSet/>
      <dgm:spPr/>
      <dgm:t>
        <a:bodyPr/>
        <a:lstStyle/>
        <a:p>
          <a:endParaRPr lang="en-US"/>
        </a:p>
      </dgm:t>
    </dgm:pt>
    <dgm:pt modelId="{8C59FE58-EDBD-4959-8082-644E15E53D89}" type="sibTrans" cxnId="{F76B8E0C-D587-4133-B92D-0D628A3C56E5}">
      <dgm:prSet/>
      <dgm:spPr/>
      <dgm:t>
        <a:bodyPr/>
        <a:lstStyle/>
        <a:p>
          <a:endParaRPr lang="en-US"/>
        </a:p>
      </dgm:t>
    </dgm:pt>
    <dgm:pt modelId="{FD781E64-1567-4160-9BBC-4AE7153F0E51}">
      <dgm:prSet/>
      <dgm:spPr/>
      <dgm:t>
        <a:bodyPr/>
        <a:lstStyle/>
        <a:p>
          <a:r>
            <a:rPr lang="en-US"/>
            <a:t>Ensure supplier knows which 3rd party rights are required</a:t>
          </a:r>
        </a:p>
      </dgm:t>
    </dgm:pt>
    <dgm:pt modelId="{56BBCE77-483E-4916-BB8A-7A31341142E5}" type="parTrans" cxnId="{5024EC85-7824-44EA-9E6E-8672D8791F6D}">
      <dgm:prSet/>
      <dgm:spPr/>
      <dgm:t>
        <a:bodyPr/>
        <a:lstStyle/>
        <a:p>
          <a:endParaRPr lang="en-US"/>
        </a:p>
      </dgm:t>
    </dgm:pt>
    <dgm:pt modelId="{D1C41876-4D5E-4BCA-86D3-1711E8C9BE05}" type="sibTrans" cxnId="{5024EC85-7824-44EA-9E6E-8672D8791F6D}">
      <dgm:prSet/>
      <dgm:spPr/>
      <dgm:t>
        <a:bodyPr/>
        <a:lstStyle/>
        <a:p>
          <a:endParaRPr lang="en-US"/>
        </a:p>
      </dgm:t>
    </dgm:pt>
    <dgm:pt modelId="{0D6065F8-B99D-4FDC-921C-D4EF77D82C37}">
      <dgm:prSet/>
      <dgm:spPr/>
      <dgm:t>
        <a:bodyPr/>
        <a:lstStyle/>
        <a:p>
          <a:r>
            <a:rPr lang="en-US"/>
            <a:t>Agree</a:t>
          </a:r>
        </a:p>
      </dgm:t>
    </dgm:pt>
    <dgm:pt modelId="{2D58A934-4EC9-482A-9647-A2575DFC1F8E}" type="parTrans" cxnId="{2A2C94AD-A415-40A4-8144-36D3CB1DC191}">
      <dgm:prSet/>
      <dgm:spPr/>
      <dgm:t>
        <a:bodyPr/>
        <a:lstStyle/>
        <a:p>
          <a:endParaRPr lang="en-US"/>
        </a:p>
      </dgm:t>
    </dgm:pt>
    <dgm:pt modelId="{E776019B-4B88-4265-ADB2-B30933D7DDD9}" type="sibTrans" cxnId="{2A2C94AD-A415-40A4-8144-36D3CB1DC191}">
      <dgm:prSet/>
      <dgm:spPr/>
      <dgm:t>
        <a:bodyPr/>
        <a:lstStyle/>
        <a:p>
          <a:endParaRPr lang="en-US"/>
        </a:p>
      </dgm:t>
    </dgm:pt>
    <dgm:pt modelId="{7AC8A972-2271-4D9B-8095-4790B0B49C97}">
      <dgm:prSet/>
      <dgm:spPr/>
      <dgm:t>
        <a:bodyPr/>
        <a:lstStyle/>
        <a:p>
          <a:r>
            <a:rPr lang="en-US"/>
            <a:t>Agree who is responsible for rights clearance</a:t>
          </a:r>
        </a:p>
      </dgm:t>
    </dgm:pt>
    <dgm:pt modelId="{022C366B-7067-4D54-A615-ABCAFBFB6CB3}" type="parTrans" cxnId="{8A2F3F6B-CDFB-44D2-AB22-4BE1CC312BD2}">
      <dgm:prSet/>
      <dgm:spPr/>
      <dgm:t>
        <a:bodyPr/>
        <a:lstStyle/>
        <a:p>
          <a:endParaRPr lang="en-US"/>
        </a:p>
      </dgm:t>
    </dgm:pt>
    <dgm:pt modelId="{CB96375C-4B0E-4DB7-AE6D-812922926B6A}" type="sibTrans" cxnId="{8A2F3F6B-CDFB-44D2-AB22-4BE1CC312BD2}">
      <dgm:prSet/>
      <dgm:spPr/>
      <dgm:t>
        <a:bodyPr/>
        <a:lstStyle/>
        <a:p>
          <a:endParaRPr lang="en-US"/>
        </a:p>
      </dgm:t>
    </dgm:pt>
    <dgm:pt modelId="{FE6DF55E-A700-4379-945E-51FFD581F778}">
      <dgm:prSet/>
      <dgm:spPr/>
      <dgm:t>
        <a:bodyPr/>
        <a:lstStyle/>
        <a:p>
          <a:r>
            <a:rPr lang="en-US"/>
            <a:t>Ask</a:t>
          </a:r>
        </a:p>
      </dgm:t>
    </dgm:pt>
    <dgm:pt modelId="{959098E6-B388-416F-ACFA-B69B0B0E8074}" type="parTrans" cxnId="{1EDF1AF5-E7EA-4D52-8227-2CCD9B09BE94}">
      <dgm:prSet/>
      <dgm:spPr/>
      <dgm:t>
        <a:bodyPr/>
        <a:lstStyle/>
        <a:p>
          <a:endParaRPr lang="en-US"/>
        </a:p>
      </dgm:t>
    </dgm:pt>
    <dgm:pt modelId="{81E0A9CE-6196-47C1-A0C8-7C3480B366A2}" type="sibTrans" cxnId="{1EDF1AF5-E7EA-4D52-8227-2CCD9B09BE94}">
      <dgm:prSet/>
      <dgm:spPr/>
      <dgm:t>
        <a:bodyPr/>
        <a:lstStyle/>
        <a:p>
          <a:endParaRPr lang="en-US"/>
        </a:p>
      </dgm:t>
    </dgm:pt>
    <dgm:pt modelId="{4D83364E-7027-41E6-918E-2AE18C71160E}">
      <dgm:prSet/>
      <dgm:spPr/>
      <dgm:t>
        <a:bodyPr/>
        <a:lstStyle/>
        <a:p>
          <a:r>
            <a:rPr lang="en-US"/>
            <a:t>Ask for evidence of searches</a:t>
          </a:r>
        </a:p>
      </dgm:t>
    </dgm:pt>
    <dgm:pt modelId="{1B96E193-4F7C-4E48-8923-508E5AD89A88}" type="parTrans" cxnId="{87DBC6BC-D798-40EA-AC98-5B82CF7F9059}">
      <dgm:prSet/>
      <dgm:spPr/>
      <dgm:t>
        <a:bodyPr/>
        <a:lstStyle/>
        <a:p>
          <a:endParaRPr lang="en-US"/>
        </a:p>
      </dgm:t>
    </dgm:pt>
    <dgm:pt modelId="{D14F8C3D-B82D-49FC-9273-862CABF22B63}" type="sibTrans" cxnId="{87DBC6BC-D798-40EA-AC98-5B82CF7F9059}">
      <dgm:prSet/>
      <dgm:spPr/>
      <dgm:t>
        <a:bodyPr/>
        <a:lstStyle/>
        <a:p>
          <a:endParaRPr lang="en-US"/>
        </a:p>
      </dgm:t>
    </dgm:pt>
    <dgm:pt modelId="{E4AA64FE-6FF5-47E9-8A90-674D7A5250A3}" type="pres">
      <dgm:prSet presAssocID="{DE413B86-7998-455B-B26F-13F0EC8632EC}" presName="Name0" presStyleCnt="0">
        <dgm:presLayoutVars>
          <dgm:dir/>
          <dgm:animLvl val="lvl"/>
          <dgm:resizeHandles val="exact"/>
        </dgm:presLayoutVars>
      </dgm:prSet>
      <dgm:spPr/>
    </dgm:pt>
    <dgm:pt modelId="{7E6606C5-36C0-47F6-BAA1-AD26CFB28A03}" type="pres">
      <dgm:prSet presAssocID="{8A911E7D-84B1-4486-9307-246CA671DF1E}" presName="linNode" presStyleCnt="0"/>
      <dgm:spPr/>
    </dgm:pt>
    <dgm:pt modelId="{0F558CFA-6494-49CE-83D1-B24727A39ABB}" type="pres">
      <dgm:prSet presAssocID="{8A911E7D-84B1-4486-9307-246CA671DF1E}" presName="parentText" presStyleLbl="solidFgAcc1" presStyleIdx="0" presStyleCnt="4">
        <dgm:presLayoutVars>
          <dgm:chMax val="1"/>
          <dgm:bulletEnabled/>
        </dgm:presLayoutVars>
      </dgm:prSet>
      <dgm:spPr/>
    </dgm:pt>
    <dgm:pt modelId="{CC403709-CD21-4A6E-93EE-FB8D52830B8F}" type="pres">
      <dgm:prSet presAssocID="{8A911E7D-84B1-4486-9307-246CA671DF1E}" presName="descendantText" presStyleLbl="alignNode1" presStyleIdx="0" presStyleCnt="4">
        <dgm:presLayoutVars>
          <dgm:bulletEnabled/>
        </dgm:presLayoutVars>
      </dgm:prSet>
      <dgm:spPr/>
    </dgm:pt>
    <dgm:pt modelId="{231B7051-EF78-4C21-8441-492E31A48013}" type="pres">
      <dgm:prSet presAssocID="{A095BF60-E7CF-4A37-888A-D353B18FB0FA}" presName="sp" presStyleCnt="0"/>
      <dgm:spPr/>
    </dgm:pt>
    <dgm:pt modelId="{4185BE31-C0D9-4471-ACB7-F6DD52BE7117}" type="pres">
      <dgm:prSet presAssocID="{DC6D4501-453C-4804-9545-AE41E55E3E32}" presName="linNode" presStyleCnt="0"/>
      <dgm:spPr/>
    </dgm:pt>
    <dgm:pt modelId="{ADB6C2CA-FECC-43CF-A20F-76CCDA3FB0E2}" type="pres">
      <dgm:prSet presAssocID="{DC6D4501-453C-4804-9545-AE41E55E3E32}" presName="parentText" presStyleLbl="solidFgAcc1" presStyleIdx="1" presStyleCnt="4">
        <dgm:presLayoutVars>
          <dgm:chMax val="1"/>
          <dgm:bulletEnabled/>
        </dgm:presLayoutVars>
      </dgm:prSet>
      <dgm:spPr/>
    </dgm:pt>
    <dgm:pt modelId="{CF1A902F-A46C-4202-8E11-5AD558C9E10C}" type="pres">
      <dgm:prSet presAssocID="{DC6D4501-453C-4804-9545-AE41E55E3E32}" presName="descendantText" presStyleLbl="alignNode1" presStyleIdx="1" presStyleCnt="4">
        <dgm:presLayoutVars>
          <dgm:bulletEnabled/>
        </dgm:presLayoutVars>
      </dgm:prSet>
      <dgm:spPr/>
    </dgm:pt>
    <dgm:pt modelId="{19AC7131-FFBC-4DA6-B91D-6CEBEB163495}" type="pres">
      <dgm:prSet presAssocID="{8C59FE58-EDBD-4959-8082-644E15E53D89}" presName="sp" presStyleCnt="0"/>
      <dgm:spPr/>
    </dgm:pt>
    <dgm:pt modelId="{4AC66E83-9400-455D-B7DE-82A54A65C73A}" type="pres">
      <dgm:prSet presAssocID="{0D6065F8-B99D-4FDC-921C-D4EF77D82C37}" presName="linNode" presStyleCnt="0"/>
      <dgm:spPr/>
    </dgm:pt>
    <dgm:pt modelId="{CC4B0723-B236-4C77-99FE-0D0A46D4E18F}" type="pres">
      <dgm:prSet presAssocID="{0D6065F8-B99D-4FDC-921C-D4EF77D82C37}" presName="parentText" presStyleLbl="solidFgAcc1" presStyleIdx="2" presStyleCnt="4">
        <dgm:presLayoutVars>
          <dgm:chMax val="1"/>
          <dgm:bulletEnabled/>
        </dgm:presLayoutVars>
      </dgm:prSet>
      <dgm:spPr/>
    </dgm:pt>
    <dgm:pt modelId="{2BDC02A7-8C05-4736-BF1E-E645C491317A}" type="pres">
      <dgm:prSet presAssocID="{0D6065F8-B99D-4FDC-921C-D4EF77D82C37}" presName="descendantText" presStyleLbl="alignNode1" presStyleIdx="2" presStyleCnt="4">
        <dgm:presLayoutVars>
          <dgm:bulletEnabled/>
        </dgm:presLayoutVars>
      </dgm:prSet>
      <dgm:spPr/>
    </dgm:pt>
    <dgm:pt modelId="{B55E272E-032B-4C4A-B619-0177A23A05DF}" type="pres">
      <dgm:prSet presAssocID="{E776019B-4B88-4265-ADB2-B30933D7DDD9}" presName="sp" presStyleCnt="0"/>
      <dgm:spPr/>
    </dgm:pt>
    <dgm:pt modelId="{CD6D5BC3-F7DC-47DE-8DE1-93BF472A8153}" type="pres">
      <dgm:prSet presAssocID="{FE6DF55E-A700-4379-945E-51FFD581F778}" presName="linNode" presStyleCnt="0"/>
      <dgm:spPr/>
    </dgm:pt>
    <dgm:pt modelId="{4924B989-323E-43E3-B88C-43E02C957CB4}" type="pres">
      <dgm:prSet presAssocID="{FE6DF55E-A700-4379-945E-51FFD581F778}" presName="parentText" presStyleLbl="solidFgAcc1" presStyleIdx="3" presStyleCnt="4">
        <dgm:presLayoutVars>
          <dgm:chMax val="1"/>
          <dgm:bulletEnabled/>
        </dgm:presLayoutVars>
      </dgm:prSet>
      <dgm:spPr/>
    </dgm:pt>
    <dgm:pt modelId="{158E591D-A305-46F7-B94D-899EABE1FF00}" type="pres">
      <dgm:prSet presAssocID="{FE6DF55E-A700-4379-945E-51FFD581F778}" presName="descendantText" presStyleLbl="alignNode1" presStyleIdx="3" presStyleCnt="4">
        <dgm:presLayoutVars>
          <dgm:bulletEnabled/>
        </dgm:presLayoutVars>
      </dgm:prSet>
      <dgm:spPr/>
    </dgm:pt>
  </dgm:ptLst>
  <dgm:cxnLst>
    <dgm:cxn modelId="{F76B8E0C-D587-4133-B92D-0D628A3C56E5}" srcId="{DE413B86-7998-455B-B26F-13F0EC8632EC}" destId="{DC6D4501-453C-4804-9545-AE41E55E3E32}" srcOrd="1" destOrd="0" parTransId="{56FEB954-8A02-427F-A508-74E82F0A590C}" sibTransId="{8C59FE58-EDBD-4959-8082-644E15E53D89}"/>
    <dgm:cxn modelId="{0174270F-5842-458F-B45D-B5F90BD5B96D}" type="presOf" srcId="{0D6065F8-B99D-4FDC-921C-D4EF77D82C37}" destId="{CC4B0723-B236-4C77-99FE-0D0A46D4E18F}" srcOrd="0" destOrd="0" presId="urn:microsoft.com/office/officeart/2016/7/layout/VerticalHollowActionList"/>
    <dgm:cxn modelId="{5C83FC3A-994C-45C4-BD3F-F2236CF65B76}" type="presOf" srcId="{DE413B86-7998-455B-B26F-13F0EC8632EC}" destId="{E4AA64FE-6FF5-47E9-8A90-674D7A5250A3}" srcOrd="0" destOrd="0" presId="urn:microsoft.com/office/officeart/2016/7/layout/VerticalHollowActionList"/>
    <dgm:cxn modelId="{2B0CC53D-3D34-4F6B-86A0-B0BB903D183B}" type="presOf" srcId="{8A911E7D-84B1-4486-9307-246CA671DF1E}" destId="{0F558CFA-6494-49CE-83D1-B24727A39ABB}" srcOrd="0" destOrd="0" presId="urn:microsoft.com/office/officeart/2016/7/layout/VerticalHollowActionList"/>
    <dgm:cxn modelId="{8A2F3F6B-CDFB-44D2-AB22-4BE1CC312BD2}" srcId="{0D6065F8-B99D-4FDC-921C-D4EF77D82C37}" destId="{7AC8A972-2271-4D9B-8095-4790B0B49C97}" srcOrd="0" destOrd="0" parTransId="{022C366B-7067-4D54-A615-ABCAFBFB6CB3}" sibTransId="{CB96375C-4B0E-4DB7-AE6D-812922926B6A}"/>
    <dgm:cxn modelId="{689A4273-26C8-490D-9AFB-7F934A83FC4B}" srcId="{DE413B86-7998-455B-B26F-13F0EC8632EC}" destId="{8A911E7D-84B1-4486-9307-246CA671DF1E}" srcOrd="0" destOrd="0" parTransId="{A36C5F9D-2A0A-4A92-B1AB-946B5F3F7FD0}" sibTransId="{A095BF60-E7CF-4A37-888A-D353B18FB0FA}"/>
    <dgm:cxn modelId="{6BA95D55-0558-4160-9236-AC76E500C2C1}" type="presOf" srcId="{12087216-8DC8-4C1A-A17F-FD566EBBDF5B}" destId="{CC403709-CD21-4A6E-93EE-FB8D52830B8F}" srcOrd="0" destOrd="0" presId="urn:microsoft.com/office/officeart/2016/7/layout/VerticalHollowActionList"/>
    <dgm:cxn modelId="{5024EC85-7824-44EA-9E6E-8672D8791F6D}" srcId="{DC6D4501-453C-4804-9545-AE41E55E3E32}" destId="{FD781E64-1567-4160-9BBC-4AE7153F0E51}" srcOrd="0" destOrd="0" parTransId="{56BBCE77-483E-4916-BB8A-7A31341142E5}" sibTransId="{D1C41876-4D5E-4BCA-86D3-1711E8C9BE05}"/>
    <dgm:cxn modelId="{E8392A88-C0D8-4335-B77D-39739DC7C79E}" type="presOf" srcId="{FD781E64-1567-4160-9BBC-4AE7153F0E51}" destId="{CF1A902F-A46C-4202-8E11-5AD558C9E10C}" srcOrd="0" destOrd="0" presId="urn:microsoft.com/office/officeart/2016/7/layout/VerticalHollowActionList"/>
    <dgm:cxn modelId="{E550438E-E64E-4B76-B758-9ED1230B47F1}" type="presOf" srcId="{7AC8A972-2271-4D9B-8095-4790B0B49C97}" destId="{2BDC02A7-8C05-4736-BF1E-E645C491317A}" srcOrd="0" destOrd="0" presId="urn:microsoft.com/office/officeart/2016/7/layout/VerticalHollowActionList"/>
    <dgm:cxn modelId="{F7128494-1F04-4133-AA4F-961139793026}" srcId="{8A911E7D-84B1-4486-9307-246CA671DF1E}" destId="{12087216-8DC8-4C1A-A17F-FD566EBBDF5B}" srcOrd="0" destOrd="0" parTransId="{A5ACFD11-15F9-49C2-B918-E30D506ED745}" sibTransId="{F1AA7868-2721-41A6-AC5F-2745800F8FFB}"/>
    <dgm:cxn modelId="{DA9F51A3-21AB-43A6-830B-3A6D1B74F54A}" type="presOf" srcId="{DC6D4501-453C-4804-9545-AE41E55E3E32}" destId="{ADB6C2CA-FECC-43CF-A20F-76CCDA3FB0E2}" srcOrd="0" destOrd="0" presId="urn:microsoft.com/office/officeart/2016/7/layout/VerticalHollowActionList"/>
    <dgm:cxn modelId="{099979AD-1568-4C5D-9DEB-EA088C4866A0}" type="presOf" srcId="{FE6DF55E-A700-4379-945E-51FFD581F778}" destId="{4924B989-323E-43E3-B88C-43E02C957CB4}" srcOrd="0" destOrd="0" presId="urn:microsoft.com/office/officeart/2016/7/layout/VerticalHollowActionList"/>
    <dgm:cxn modelId="{2A2C94AD-A415-40A4-8144-36D3CB1DC191}" srcId="{DE413B86-7998-455B-B26F-13F0EC8632EC}" destId="{0D6065F8-B99D-4FDC-921C-D4EF77D82C37}" srcOrd="2" destOrd="0" parTransId="{2D58A934-4EC9-482A-9647-A2575DFC1F8E}" sibTransId="{E776019B-4B88-4265-ADB2-B30933D7DDD9}"/>
    <dgm:cxn modelId="{ADD545AE-6DA9-4EB0-83A2-86D499129209}" type="presOf" srcId="{4D83364E-7027-41E6-918E-2AE18C71160E}" destId="{158E591D-A305-46F7-B94D-899EABE1FF00}" srcOrd="0" destOrd="0" presId="urn:microsoft.com/office/officeart/2016/7/layout/VerticalHollowActionList"/>
    <dgm:cxn modelId="{87DBC6BC-D798-40EA-AC98-5B82CF7F9059}" srcId="{FE6DF55E-A700-4379-945E-51FFD581F778}" destId="{4D83364E-7027-41E6-918E-2AE18C71160E}" srcOrd="0" destOrd="0" parTransId="{1B96E193-4F7C-4E48-8923-508E5AD89A88}" sibTransId="{D14F8C3D-B82D-49FC-9273-862CABF22B63}"/>
    <dgm:cxn modelId="{1EDF1AF5-E7EA-4D52-8227-2CCD9B09BE94}" srcId="{DE413B86-7998-455B-B26F-13F0EC8632EC}" destId="{FE6DF55E-A700-4379-945E-51FFD581F778}" srcOrd="3" destOrd="0" parTransId="{959098E6-B388-416F-ACFA-B69B0B0E8074}" sibTransId="{81E0A9CE-6196-47C1-A0C8-7C3480B366A2}"/>
    <dgm:cxn modelId="{761DE882-AC3A-4D05-858E-913F4F316D5D}" type="presParOf" srcId="{E4AA64FE-6FF5-47E9-8A90-674D7A5250A3}" destId="{7E6606C5-36C0-47F6-BAA1-AD26CFB28A03}" srcOrd="0" destOrd="0" presId="urn:microsoft.com/office/officeart/2016/7/layout/VerticalHollowActionList"/>
    <dgm:cxn modelId="{3B011730-C6D8-4341-984B-E33AF0B34A52}" type="presParOf" srcId="{7E6606C5-36C0-47F6-BAA1-AD26CFB28A03}" destId="{0F558CFA-6494-49CE-83D1-B24727A39ABB}" srcOrd="0" destOrd="0" presId="urn:microsoft.com/office/officeart/2016/7/layout/VerticalHollowActionList"/>
    <dgm:cxn modelId="{75BA2998-5751-47D1-A0C5-CE629362A95C}" type="presParOf" srcId="{7E6606C5-36C0-47F6-BAA1-AD26CFB28A03}" destId="{CC403709-CD21-4A6E-93EE-FB8D52830B8F}" srcOrd="1" destOrd="0" presId="urn:microsoft.com/office/officeart/2016/7/layout/VerticalHollowActionList"/>
    <dgm:cxn modelId="{3325AA91-9B53-499C-890A-EEBDA61E7082}" type="presParOf" srcId="{E4AA64FE-6FF5-47E9-8A90-674D7A5250A3}" destId="{231B7051-EF78-4C21-8441-492E31A48013}" srcOrd="1" destOrd="0" presId="urn:microsoft.com/office/officeart/2016/7/layout/VerticalHollowActionList"/>
    <dgm:cxn modelId="{D7ED41F8-CB85-44B4-B908-840F25C72114}" type="presParOf" srcId="{E4AA64FE-6FF5-47E9-8A90-674D7A5250A3}" destId="{4185BE31-C0D9-4471-ACB7-F6DD52BE7117}" srcOrd="2" destOrd="0" presId="urn:microsoft.com/office/officeart/2016/7/layout/VerticalHollowActionList"/>
    <dgm:cxn modelId="{24584FCB-4715-4558-B334-2C240D719267}" type="presParOf" srcId="{4185BE31-C0D9-4471-ACB7-F6DD52BE7117}" destId="{ADB6C2CA-FECC-43CF-A20F-76CCDA3FB0E2}" srcOrd="0" destOrd="0" presId="urn:microsoft.com/office/officeart/2016/7/layout/VerticalHollowActionList"/>
    <dgm:cxn modelId="{CB93DD73-2E7D-4902-9E18-2B5300C411CC}" type="presParOf" srcId="{4185BE31-C0D9-4471-ACB7-F6DD52BE7117}" destId="{CF1A902F-A46C-4202-8E11-5AD558C9E10C}" srcOrd="1" destOrd="0" presId="urn:microsoft.com/office/officeart/2016/7/layout/VerticalHollowActionList"/>
    <dgm:cxn modelId="{7CCBC8E8-88FF-4C31-9D85-642FEA8239F8}" type="presParOf" srcId="{E4AA64FE-6FF5-47E9-8A90-674D7A5250A3}" destId="{19AC7131-FFBC-4DA6-B91D-6CEBEB163495}" srcOrd="3" destOrd="0" presId="urn:microsoft.com/office/officeart/2016/7/layout/VerticalHollowActionList"/>
    <dgm:cxn modelId="{22E3D9BC-E82E-4B5F-8959-E184E468C466}" type="presParOf" srcId="{E4AA64FE-6FF5-47E9-8A90-674D7A5250A3}" destId="{4AC66E83-9400-455D-B7DE-82A54A65C73A}" srcOrd="4" destOrd="0" presId="urn:microsoft.com/office/officeart/2016/7/layout/VerticalHollowActionList"/>
    <dgm:cxn modelId="{16317077-3AEC-4ED5-AA21-0C7C36FE728F}" type="presParOf" srcId="{4AC66E83-9400-455D-B7DE-82A54A65C73A}" destId="{CC4B0723-B236-4C77-99FE-0D0A46D4E18F}" srcOrd="0" destOrd="0" presId="urn:microsoft.com/office/officeart/2016/7/layout/VerticalHollowActionList"/>
    <dgm:cxn modelId="{C0C0C14A-0218-4637-A90D-44335585883B}" type="presParOf" srcId="{4AC66E83-9400-455D-B7DE-82A54A65C73A}" destId="{2BDC02A7-8C05-4736-BF1E-E645C491317A}" srcOrd="1" destOrd="0" presId="urn:microsoft.com/office/officeart/2016/7/layout/VerticalHollowActionList"/>
    <dgm:cxn modelId="{A968C9C4-E72F-47A0-9343-469823E43541}" type="presParOf" srcId="{E4AA64FE-6FF5-47E9-8A90-674D7A5250A3}" destId="{B55E272E-032B-4C4A-B619-0177A23A05DF}" srcOrd="5" destOrd="0" presId="urn:microsoft.com/office/officeart/2016/7/layout/VerticalHollowActionList"/>
    <dgm:cxn modelId="{D330C59B-2516-4954-B03B-86234CDEB6A9}" type="presParOf" srcId="{E4AA64FE-6FF5-47E9-8A90-674D7A5250A3}" destId="{CD6D5BC3-F7DC-47DE-8DE1-93BF472A8153}" srcOrd="6" destOrd="0" presId="urn:microsoft.com/office/officeart/2016/7/layout/VerticalHollowActionList"/>
    <dgm:cxn modelId="{33BEC95B-D46E-4842-BA87-FB896352744E}" type="presParOf" srcId="{CD6D5BC3-F7DC-47DE-8DE1-93BF472A8153}" destId="{4924B989-323E-43E3-B88C-43E02C957CB4}" srcOrd="0" destOrd="0" presId="urn:microsoft.com/office/officeart/2016/7/layout/VerticalHollowActionList"/>
    <dgm:cxn modelId="{34834657-93E2-40B4-9424-419F814F532C}" type="presParOf" srcId="{CD6D5BC3-F7DC-47DE-8DE1-93BF472A8153}" destId="{158E591D-A305-46F7-B94D-899EABE1FF00}"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E413B86-7998-455B-B26F-13F0EC8632EC}" type="doc">
      <dgm:prSet loTypeId="urn:microsoft.com/office/officeart/2018/5/layout/CenteredIconLabelDescriptionList" loCatId="icon" qsTypeId="urn:microsoft.com/office/officeart/2005/8/quickstyle/simple1" qsCatId="simple" csTypeId="urn:microsoft.com/office/officeart/2005/8/colors/colorful2" csCatId="colorful" phldr="1"/>
      <dgm:spPr/>
      <dgm:t>
        <a:bodyPr/>
        <a:lstStyle/>
        <a:p>
          <a:endParaRPr lang="en-US"/>
        </a:p>
      </dgm:t>
    </dgm:pt>
    <dgm:pt modelId="{8A911E7D-84B1-4486-9307-246CA671DF1E}">
      <dgm:prSet/>
      <dgm:spPr/>
      <dgm:t>
        <a:bodyPr/>
        <a:lstStyle/>
        <a:p>
          <a:pPr>
            <a:lnSpc>
              <a:spcPct val="100000"/>
            </a:lnSpc>
            <a:defRPr b="1"/>
          </a:pPr>
          <a:r>
            <a:rPr lang="en-US"/>
            <a:t>Sign</a:t>
          </a:r>
        </a:p>
      </dgm:t>
    </dgm:pt>
    <dgm:pt modelId="{A36C5F9D-2A0A-4A92-B1AB-946B5F3F7FD0}" type="parTrans" cxnId="{689A4273-26C8-490D-9AFB-7F934A83FC4B}">
      <dgm:prSet/>
      <dgm:spPr/>
      <dgm:t>
        <a:bodyPr/>
        <a:lstStyle/>
        <a:p>
          <a:endParaRPr lang="en-US"/>
        </a:p>
      </dgm:t>
    </dgm:pt>
    <dgm:pt modelId="{A095BF60-E7CF-4A37-888A-D353B18FB0FA}" type="sibTrans" cxnId="{689A4273-26C8-490D-9AFB-7F934A83FC4B}">
      <dgm:prSet/>
      <dgm:spPr/>
      <dgm:t>
        <a:bodyPr/>
        <a:lstStyle/>
        <a:p>
          <a:endParaRPr lang="en-US"/>
        </a:p>
      </dgm:t>
    </dgm:pt>
    <dgm:pt modelId="{12087216-8DC8-4C1A-A17F-FD566EBBDF5B}">
      <dgm:prSet/>
      <dgm:spPr/>
      <dgm:t>
        <a:bodyPr/>
        <a:lstStyle/>
        <a:p>
          <a:pPr>
            <a:lnSpc>
              <a:spcPct val="100000"/>
            </a:lnSpc>
          </a:pPr>
          <a:r>
            <a:rPr lang="en-US"/>
            <a:t>Sign off letters sent by supplier to 3</a:t>
          </a:r>
          <a:r>
            <a:rPr lang="en-US" baseline="30000"/>
            <a:t>rd</a:t>
          </a:r>
          <a:r>
            <a:rPr lang="en-US"/>
            <a:t> party</a:t>
          </a:r>
        </a:p>
      </dgm:t>
    </dgm:pt>
    <dgm:pt modelId="{A5ACFD11-15F9-49C2-B918-E30D506ED745}" type="parTrans" cxnId="{F7128494-1F04-4133-AA4F-961139793026}">
      <dgm:prSet/>
      <dgm:spPr/>
      <dgm:t>
        <a:bodyPr/>
        <a:lstStyle/>
        <a:p>
          <a:endParaRPr lang="en-US"/>
        </a:p>
      </dgm:t>
    </dgm:pt>
    <dgm:pt modelId="{F1AA7868-2721-41A6-AC5F-2745800F8FFB}" type="sibTrans" cxnId="{F7128494-1F04-4133-AA4F-961139793026}">
      <dgm:prSet/>
      <dgm:spPr/>
      <dgm:t>
        <a:bodyPr/>
        <a:lstStyle/>
        <a:p>
          <a:endParaRPr lang="en-US"/>
        </a:p>
      </dgm:t>
    </dgm:pt>
    <dgm:pt modelId="{DC6D4501-453C-4804-9545-AE41E55E3E32}">
      <dgm:prSet/>
      <dgm:spPr/>
      <dgm:t>
        <a:bodyPr/>
        <a:lstStyle/>
        <a:p>
          <a:pPr>
            <a:lnSpc>
              <a:spcPct val="100000"/>
            </a:lnSpc>
            <a:defRPr b="1"/>
          </a:pPr>
          <a:r>
            <a:rPr lang="en-US"/>
            <a:t>Ask</a:t>
          </a:r>
        </a:p>
      </dgm:t>
    </dgm:pt>
    <dgm:pt modelId="{56FEB954-8A02-427F-A508-74E82F0A590C}" type="parTrans" cxnId="{F76B8E0C-D587-4133-B92D-0D628A3C56E5}">
      <dgm:prSet/>
      <dgm:spPr/>
      <dgm:t>
        <a:bodyPr/>
        <a:lstStyle/>
        <a:p>
          <a:endParaRPr lang="en-US"/>
        </a:p>
      </dgm:t>
    </dgm:pt>
    <dgm:pt modelId="{8C59FE58-EDBD-4959-8082-644E15E53D89}" type="sibTrans" cxnId="{F76B8E0C-D587-4133-B92D-0D628A3C56E5}">
      <dgm:prSet/>
      <dgm:spPr/>
      <dgm:t>
        <a:bodyPr/>
        <a:lstStyle/>
        <a:p>
          <a:endParaRPr lang="en-US"/>
        </a:p>
      </dgm:t>
    </dgm:pt>
    <dgm:pt modelId="{FD781E64-1567-4160-9BBC-4AE7153F0E51}">
      <dgm:prSet/>
      <dgm:spPr/>
      <dgm:t>
        <a:bodyPr/>
        <a:lstStyle/>
        <a:p>
          <a:pPr>
            <a:lnSpc>
              <a:spcPct val="100000"/>
            </a:lnSpc>
          </a:pPr>
          <a:r>
            <a:rPr lang="en-US"/>
            <a:t>Ask supplier for 3</a:t>
          </a:r>
          <a:r>
            <a:rPr lang="en-US" baseline="30000"/>
            <a:t>rd</a:t>
          </a:r>
          <a:r>
            <a:rPr lang="en-US"/>
            <a:t> party documentation</a:t>
          </a:r>
        </a:p>
      </dgm:t>
    </dgm:pt>
    <dgm:pt modelId="{56BBCE77-483E-4916-BB8A-7A31341142E5}" type="parTrans" cxnId="{5024EC85-7824-44EA-9E6E-8672D8791F6D}">
      <dgm:prSet/>
      <dgm:spPr/>
      <dgm:t>
        <a:bodyPr/>
        <a:lstStyle/>
        <a:p>
          <a:endParaRPr lang="en-US"/>
        </a:p>
      </dgm:t>
    </dgm:pt>
    <dgm:pt modelId="{D1C41876-4D5E-4BCA-86D3-1711E8C9BE05}" type="sibTrans" cxnId="{5024EC85-7824-44EA-9E6E-8672D8791F6D}">
      <dgm:prSet/>
      <dgm:spPr/>
      <dgm:t>
        <a:bodyPr/>
        <a:lstStyle/>
        <a:p>
          <a:endParaRPr lang="en-US"/>
        </a:p>
      </dgm:t>
    </dgm:pt>
    <dgm:pt modelId="{0D6065F8-B99D-4FDC-921C-D4EF77D82C37}">
      <dgm:prSet/>
      <dgm:spPr/>
      <dgm:t>
        <a:bodyPr/>
        <a:lstStyle/>
        <a:p>
          <a:pPr>
            <a:lnSpc>
              <a:spcPct val="100000"/>
            </a:lnSpc>
            <a:defRPr b="1"/>
          </a:pPr>
          <a:r>
            <a:rPr lang="en-US" dirty="0"/>
            <a:t>Remember</a:t>
          </a:r>
        </a:p>
      </dgm:t>
    </dgm:pt>
    <dgm:pt modelId="{2D58A934-4EC9-482A-9647-A2575DFC1F8E}" type="parTrans" cxnId="{2A2C94AD-A415-40A4-8144-36D3CB1DC191}">
      <dgm:prSet/>
      <dgm:spPr/>
      <dgm:t>
        <a:bodyPr/>
        <a:lstStyle/>
        <a:p>
          <a:endParaRPr lang="en-US"/>
        </a:p>
      </dgm:t>
    </dgm:pt>
    <dgm:pt modelId="{E776019B-4B88-4265-ADB2-B30933D7DDD9}" type="sibTrans" cxnId="{2A2C94AD-A415-40A4-8144-36D3CB1DC191}">
      <dgm:prSet/>
      <dgm:spPr/>
      <dgm:t>
        <a:bodyPr/>
        <a:lstStyle/>
        <a:p>
          <a:endParaRPr lang="en-US"/>
        </a:p>
      </dgm:t>
    </dgm:pt>
    <dgm:pt modelId="{7AC8A972-2271-4D9B-8095-4790B0B49C97}">
      <dgm:prSet/>
      <dgm:spPr/>
      <dgm:t>
        <a:bodyPr/>
        <a:lstStyle/>
        <a:p>
          <a:pPr>
            <a:lnSpc>
              <a:spcPct val="100000"/>
            </a:lnSpc>
          </a:pPr>
          <a:r>
            <a:rPr lang="en-US"/>
            <a:t>Remember privacy and other rights</a:t>
          </a:r>
        </a:p>
      </dgm:t>
    </dgm:pt>
    <dgm:pt modelId="{022C366B-7067-4D54-A615-ABCAFBFB6CB3}" type="parTrans" cxnId="{8A2F3F6B-CDFB-44D2-AB22-4BE1CC312BD2}">
      <dgm:prSet/>
      <dgm:spPr/>
      <dgm:t>
        <a:bodyPr/>
        <a:lstStyle/>
        <a:p>
          <a:endParaRPr lang="en-US"/>
        </a:p>
      </dgm:t>
    </dgm:pt>
    <dgm:pt modelId="{CB96375C-4B0E-4DB7-AE6D-812922926B6A}" type="sibTrans" cxnId="{8A2F3F6B-CDFB-44D2-AB22-4BE1CC312BD2}">
      <dgm:prSet/>
      <dgm:spPr/>
      <dgm:t>
        <a:bodyPr/>
        <a:lstStyle/>
        <a:p>
          <a:endParaRPr lang="en-US"/>
        </a:p>
      </dgm:t>
    </dgm:pt>
    <dgm:pt modelId="{FE6DF55E-A700-4379-945E-51FFD581F778}">
      <dgm:prSet/>
      <dgm:spPr/>
      <dgm:t>
        <a:bodyPr/>
        <a:lstStyle/>
        <a:p>
          <a:pPr>
            <a:lnSpc>
              <a:spcPct val="100000"/>
            </a:lnSpc>
            <a:defRPr b="1"/>
          </a:pPr>
          <a:r>
            <a:rPr lang="en-US"/>
            <a:t>Document</a:t>
          </a:r>
        </a:p>
      </dgm:t>
    </dgm:pt>
    <dgm:pt modelId="{959098E6-B388-416F-ACFA-B69B0B0E8074}" type="parTrans" cxnId="{1EDF1AF5-E7EA-4D52-8227-2CCD9B09BE94}">
      <dgm:prSet/>
      <dgm:spPr/>
      <dgm:t>
        <a:bodyPr/>
        <a:lstStyle/>
        <a:p>
          <a:endParaRPr lang="en-US"/>
        </a:p>
      </dgm:t>
    </dgm:pt>
    <dgm:pt modelId="{81E0A9CE-6196-47C1-A0C8-7C3480B366A2}" type="sibTrans" cxnId="{1EDF1AF5-E7EA-4D52-8227-2CCD9B09BE94}">
      <dgm:prSet/>
      <dgm:spPr/>
      <dgm:t>
        <a:bodyPr/>
        <a:lstStyle/>
        <a:p>
          <a:endParaRPr lang="en-US"/>
        </a:p>
      </dgm:t>
    </dgm:pt>
    <dgm:pt modelId="{4D83364E-7027-41E6-918E-2AE18C71160E}">
      <dgm:prSet/>
      <dgm:spPr/>
      <dgm:t>
        <a:bodyPr/>
        <a:lstStyle/>
        <a:p>
          <a:pPr>
            <a:lnSpc>
              <a:spcPct val="100000"/>
            </a:lnSpc>
          </a:pPr>
          <a:r>
            <a:rPr lang="en-US"/>
            <a:t>Document 3</a:t>
          </a:r>
          <a:r>
            <a:rPr lang="en-US" baseline="30000"/>
            <a:t>rd</a:t>
          </a:r>
          <a:r>
            <a:rPr lang="en-US"/>
            <a:t> party permissions</a:t>
          </a:r>
        </a:p>
      </dgm:t>
    </dgm:pt>
    <dgm:pt modelId="{1B96E193-4F7C-4E48-8923-508E5AD89A88}" type="parTrans" cxnId="{87DBC6BC-D798-40EA-AC98-5B82CF7F9059}">
      <dgm:prSet/>
      <dgm:spPr/>
      <dgm:t>
        <a:bodyPr/>
        <a:lstStyle/>
        <a:p>
          <a:endParaRPr lang="en-US"/>
        </a:p>
      </dgm:t>
    </dgm:pt>
    <dgm:pt modelId="{D14F8C3D-B82D-49FC-9273-862CABF22B63}" type="sibTrans" cxnId="{87DBC6BC-D798-40EA-AC98-5B82CF7F9059}">
      <dgm:prSet/>
      <dgm:spPr/>
      <dgm:t>
        <a:bodyPr/>
        <a:lstStyle/>
        <a:p>
          <a:endParaRPr lang="en-US"/>
        </a:p>
      </dgm:t>
    </dgm:pt>
    <dgm:pt modelId="{6BFFD121-ECCB-4FC0-A3E3-EC12910DFF66}" type="pres">
      <dgm:prSet presAssocID="{DE413B86-7998-455B-B26F-13F0EC8632EC}" presName="root" presStyleCnt="0">
        <dgm:presLayoutVars>
          <dgm:dir/>
          <dgm:resizeHandles val="exact"/>
        </dgm:presLayoutVars>
      </dgm:prSet>
      <dgm:spPr/>
    </dgm:pt>
    <dgm:pt modelId="{EA068D09-E49B-4CE5-B7D0-37818F94DF36}" type="pres">
      <dgm:prSet presAssocID="{8A911E7D-84B1-4486-9307-246CA671DF1E}" presName="compNode" presStyleCnt="0"/>
      <dgm:spPr/>
    </dgm:pt>
    <dgm:pt modelId="{F0B16734-A5C8-4813-8CFD-7E1502FCD702}" type="pres">
      <dgm:prSet presAssocID="{8A911E7D-84B1-4486-9307-246CA671DF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envelope"/>
        </a:ext>
      </dgm:extLst>
    </dgm:pt>
    <dgm:pt modelId="{87A557DD-4E69-424A-87B6-CDA036961768}" type="pres">
      <dgm:prSet presAssocID="{8A911E7D-84B1-4486-9307-246CA671DF1E}" presName="iconSpace" presStyleCnt="0"/>
      <dgm:spPr/>
    </dgm:pt>
    <dgm:pt modelId="{53F5E600-3372-4229-BA81-FF3B8C9B0FC5}" type="pres">
      <dgm:prSet presAssocID="{8A911E7D-84B1-4486-9307-246CA671DF1E}" presName="parTx" presStyleLbl="revTx" presStyleIdx="0" presStyleCnt="8">
        <dgm:presLayoutVars>
          <dgm:chMax val="0"/>
          <dgm:chPref val="0"/>
        </dgm:presLayoutVars>
      </dgm:prSet>
      <dgm:spPr/>
    </dgm:pt>
    <dgm:pt modelId="{2E70BADA-1E6C-4F11-8A24-1748A9C327B2}" type="pres">
      <dgm:prSet presAssocID="{8A911E7D-84B1-4486-9307-246CA671DF1E}" presName="txSpace" presStyleCnt="0"/>
      <dgm:spPr/>
    </dgm:pt>
    <dgm:pt modelId="{179F7298-C628-408B-B253-FC56C74908E9}" type="pres">
      <dgm:prSet presAssocID="{8A911E7D-84B1-4486-9307-246CA671DF1E}" presName="desTx" presStyleLbl="revTx" presStyleIdx="1" presStyleCnt="8">
        <dgm:presLayoutVars/>
      </dgm:prSet>
      <dgm:spPr/>
    </dgm:pt>
    <dgm:pt modelId="{F8890571-E5E3-4FB1-84C9-665547667875}" type="pres">
      <dgm:prSet presAssocID="{A095BF60-E7CF-4A37-888A-D353B18FB0FA}" presName="sibTrans" presStyleCnt="0"/>
      <dgm:spPr/>
    </dgm:pt>
    <dgm:pt modelId="{199922A1-1584-4A0F-8C4B-A0FAE743A52C}" type="pres">
      <dgm:prSet presAssocID="{DC6D4501-453C-4804-9545-AE41E55E3E32}" presName="compNode" presStyleCnt="0"/>
      <dgm:spPr/>
    </dgm:pt>
    <dgm:pt modelId="{E6D0CEEB-1C45-481B-BB7F-55B2CEA40BCB}" type="pres">
      <dgm:prSet presAssocID="{DC6D4501-453C-4804-9545-AE41E55E3E3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E11E1C55-FB15-40A0-B17C-A3903E08F7ED}" type="pres">
      <dgm:prSet presAssocID="{DC6D4501-453C-4804-9545-AE41E55E3E32}" presName="iconSpace" presStyleCnt="0"/>
      <dgm:spPr/>
    </dgm:pt>
    <dgm:pt modelId="{37EC958B-30AC-4E97-97AE-A435CD4609B3}" type="pres">
      <dgm:prSet presAssocID="{DC6D4501-453C-4804-9545-AE41E55E3E32}" presName="parTx" presStyleLbl="revTx" presStyleIdx="2" presStyleCnt="8">
        <dgm:presLayoutVars>
          <dgm:chMax val="0"/>
          <dgm:chPref val="0"/>
        </dgm:presLayoutVars>
      </dgm:prSet>
      <dgm:spPr/>
    </dgm:pt>
    <dgm:pt modelId="{A9E09DC2-FF7D-443E-8031-234BCD331B63}" type="pres">
      <dgm:prSet presAssocID="{DC6D4501-453C-4804-9545-AE41E55E3E32}" presName="txSpace" presStyleCnt="0"/>
      <dgm:spPr/>
    </dgm:pt>
    <dgm:pt modelId="{BD6923CD-41CB-4C02-89F7-5DE2707B26A9}" type="pres">
      <dgm:prSet presAssocID="{DC6D4501-453C-4804-9545-AE41E55E3E32}" presName="desTx" presStyleLbl="revTx" presStyleIdx="3" presStyleCnt="8">
        <dgm:presLayoutVars/>
      </dgm:prSet>
      <dgm:spPr/>
    </dgm:pt>
    <dgm:pt modelId="{EE57344C-B433-4CAC-B171-6E430F61732D}" type="pres">
      <dgm:prSet presAssocID="{8C59FE58-EDBD-4959-8082-644E15E53D89}" presName="sibTrans" presStyleCnt="0"/>
      <dgm:spPr/>
    </dgm:pt>
    <dgm:pt modelId="{05849B7C-2E5F-481C-A3F7-CC945EC79A02}" type="pres">
      <dgm:prSet presAssocID="{0D6065F8-B99D-4FDC-921C-D4EF77D82C37}" presName="compNode" presStyleCnt="0"/>
      <dgm:spPr/>
    </dgm:pt>
    <dgm:pt modelId="{F4237360-E3CE-496D-8FD4-31AD520E7BEB}" type="pres">
      <dgm:prSet presAssocID="{0D6065F8-B99D-4FDC-921C-D4EF77D82C3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79D55372-9BA1-4F1B-82DC-AFD780F1679E}" type="pres">
      <dgm:prSet presAssocID="{0D6065F8-B99D-4FDC-921C-D4EF77D82C37}" presName="iconSpace" presStyleCnt="0"/>
      <dgm:spPr/>
    </dgm:pt>
    <dgm:pt modelId="{58A865B6-1B43-4862-897E-CFEC82ADAF8C}" type="pres">
      <dgm:prSet presAssocID="{0D6065F8-B99D-4FDC-921C-D4EF77D82C37}" presName="parTx" presStyleLbl="revTx" presStyleIdx="4" presStyleCnt="8">
        <dgm:presLayoutVars>
          <dgm:chMax val="0"/>
          <dgm:chPref val="0"/>
        </dgm:presLayoutVars>
      </dgm:prSet>
      <dgm:spPr/>
    </dgm:pt>
    <dgm:pt modelId="{2D1DFCAA-F5A7-4939-9ECF-136EB44DC17F}" type="pres">
      <dgm:prSet presAssocID="{0D6065F8-B99D-4FDC-921C-D4EF77D82C37}" presName="txSpace" presStyleCnt="0"/>
      <dgm:spPr/>
    </dgm:pt>
    <dgm:pt modelId="{F2D27805-DAED-496D-9C3D-C89473006849}" type="pres">
      <dgm:prSet presAssocID="{0D6065F8-B99D-4FDC-921C-D4EF77D82C37}" presName="desTx" presStyleLbl="revTx" presStyleIdx="5" presStyleCnt="8">
        <dgm:presLayoutVars/>
      </dgm:prSet>
      <dgm:spPr/>
    </dgm:pt>
    <dgm:pt modelId="{1BC29481-3F13-430A-B667-039230FFAAC9}" type="pres">
      <dgm:prSet presAssocID="{E776019B-4B88-4265-ADB2-B30933D7DDD9}" presName="sibTrans" presStyleCnt="0"/>
      <dgm:spPr/>
    </dgm:pt>
    <dgm:pt modelId="{CA571721-3B02-4F8C-B2E7-6BE4714B50F6}" type="pres">
      <dgm:prSet presAssocID="{FE6DF55E-A700-4379-945E-51FFD581F778}" presName="compNode" presStyleCnt="0"/>
      <dgm:spPr/>
    </dgm:pt>
    <dgm:pt modelId="{AC0D297A-A2D4-43A1-ACAB-EA0D6141BDDD}" type="pres">
      <dgm:prSet presAssocID="{FE6DF55E-A700-4379-945E-51FFD581F7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pen Folder"/>
        </a:ext>
      </dgm:extLst>
    </dgm:pt>
    <dgm:pt modelId="{610D2D14-29DF-4DC5-AE3A-C8F10BA08158}" type="pres">
      <dgm:prSet presAssocID="{FE6DF55E-A700-4379-945E-51FFD581F778}" presName="iconSpace" presStyleCnt="0"/>
      <dgm:spPr/>
    </dgm:pt>
    <dgm:pt modelId="{598D3237-C563-4B24-821D-F85048C285E5}" type="pres">
      <dgm:prSet presAssocID="{FE6DF55E-A700-4379-945E-51FFD581F778}" presName="parTx" presStyleLbl="revTx" presStyleIdx="6" presStyleCnt="8">
        <dgm:presLayoutVars>
          <dgm:chMax val="0"/>
          <dgm:chPref val="0"/>
        </dgm:presLayoutVars>
      </dgm:prSet>
      <dgm:spPr/>
    </dgm:pt>
    <dgm:pt modelId="{66AEC066-F3F8-4225-933F-550FD1EA4489}" type="pres">
      <dgm:prSet presAssocID="{FE6DF55E-A700-4379-945E-51FFD581F778}" presName="txSpace" presStyleCnt="0"/>
      <dgm:spPr/>
    </dgm:pt>
    <dgm:pt modelId="{7A46A8CF-B397-4D5A-B34F-7112DEA5D80F}" type="pres">
      <dgm:prSet presAssocID="{FE6DF55E-A700-4379-945E-51FFD581F778}" presName="desTx" presStyleLbl="revTx" presStyleIdx="7" presStyleCnt="8">
        <dgm:presLayoutVars/>
      </dgm:prSet>
      <dgm:spPr/>
    </dgm:pt>
  </dgm:ptLst>
  <dgm:cxnLst>
    <dgm:cxn modelId="{78C6710B-6E15-4E87-926B-1956EF4C5120}" type="presOf" srcId="{FE6DF55E-A700-4379-945E-51FFD581F778}" destId="{598D3237-C563-4B24-821D-F85048C285E5}" srcOrd="0" destOrd="0" presId="urn:microsoft.com/office/officeart/2018/5/layout/CenteredIconLabelDescriptionList"/>
    <dgm:cxn modelId="{F76B8E0C-D587-4133-B92D-0D628A3C56E5}" srcId="{DE413B86-7998-455B-B26F-13F0EC8632EC}" destId="{DC6D4501-453C-4804-9545-AE41E55E3E32}" srcOrd="1" destOrd="0" parTransId="{56FEB954-8A02-427F-A508-74E82F0A590C}" sibTransId="{8C59FE58-EDBD-4959-8082-644E15E53D89}"/>
    <dgm:cxn modelId="{72E8DF19-F169-4D9E-B6F2-E8A4AE74679B}" type="presOf" srcId="{8A911E7D-84B1-4486-9307-246CA671DF1E}" destId="{53F5E600-3372-4229-BA81-FF3B8C9B0FC5}" srcOrd="0" destOrd="0" presId="urn:microsoft.com/office/officeart/2018/5/layout/CenteredIconLabelDescriptionList"/>
    <dgm:cxn modelId="{AF07091C-82E0-45CF-A2D9-AAB30C33F782}" type="presOf" srcId="{0D6065F8-B99D-4FDC-921C-D4EF77D82C37}" destId="{58A865B6-1B43-4862-897E-CFEC82ADAF8C}" srcOrd="0" destOrd="0" presId="urn:microsoft.com/office/officeart/2018/5/layout/CenteredIconLabelDescriptionList"/>
    <dgm:cxn modelId="{4E021F44-E635-4A08-A477-5386B25215AD}" type="presOf" srcId="{4D83364E-7027-41E6-918E-2AE18C71160E}" destId="{7A46A8CF-B397-4D5A-B34F-7112DEA5D80F}" srcOrd="0" destOrd="0" presId="urn:microsoft.com/office/officeart/2018/5/layout/CenteredIconLabelDescriptionList"/>
    <dgm:cxn modelId="{8A2F3F6B-CDFB-44D2-AB22-4BE1CC312BD2}" srcId="{0D6065F8-B99D-4FDC-921C-D4EF77D82C37}" destId="{7AC8A972-2271-4D9B-8095-4790B0B49C97}" srcOrd="0" destOrd="0" parTransId="{022C366B-7067-4D54-A615-ABCAFBFB6CB3}" sibTransId="{CB96375C-4B0E-4DB7-AE6D-812922926B6A}"/>
    <dgm:cxn modelId="{689A4273-26C8-490D-9AFB-7F934A83FC4B}" srcId="{DE413B86-7998-455B-B26F-13F0EC8632EC}" destId="{8A911E7D-84B1-4486-9307-246CA671DF1E}" srcOrd="0" destOrd="0" parTransId="{A36C5F9D-2A0A-4A92-B1AB-946B5F3F7FD0}" sibTransId="{A095BF60-E7CF-4A37-888A-D353B18FB0FA}"/>
    <dgm:cxn modelId="{5AD14676-00B2-4C7C-842A-F512D00EF874}" type="presOf" srcId="{DC6D4501-453C-4804-9545-AE41E55E3E32}" destId="{37EC958B-30AC-4E97-97AE-A435CD4609B3}" srcOrd="0" destOrd="0" presId="urn:microsoft.com/office/officeart/2018/5/layout/CenteredIconLabelDescriptionList"/>
    <dgm:cxn modelId="{5024EC85-7824-44EA-9E6E-8672D8791F6D}" srcId="{DC6D4501-453C-4804-9545-AE41E55E3E32}" destId="{FD781E64-1567-4160-9BBC-4AE7153F0E51}" srcOrd="0" destOrd="0" parTransId="{56BBCE77-483E-4916-BB8A-7A31341142E5}" sibTransId="{D1C41876-4D5E-4BCA-86D3-1711E8C9BE05}"/>
    <dgm:cxn modelId="{F7128494-1F04-4133-AA4F-961139793026}" srcId="{8A911E7D-84B1-4486-9307-246CA671DF1E}" destId="{12087216-8DC8-4C1A-A17F-FD566EBBDF5B}" srcOrd="0" destOrd="0" parTransId="{A5ACFD11-15F9-49C2-B918-E30D506ED745}" sibTransId="{F1AA7868-2721-41A6-AC5F-2745800F8FFB}"/>
    <dgm:cxn modelId="{2A2C94AD-A415-40A4-8144-36D3CB1DC191}" srcId="{DE413B86-7998-455B-B26F-13F0EC8632EC}" destId="{0D6065F8-B99D-4FDC-921C-D4EF77D82C37}" srcOrd="2" destOrd="0" parTransId="{2D58A934-4EC9-482A-9647-A2575DFC1F8E}" sibTransId="{E776019B-4B88-4265-ADB2-B30933D7DDD9}"/>
    <dgm:cxn modelId="{384D07B7-651A-4C3F-B103-4D57BD1EEB8D}" type="presOf" srcId="{12087216-8DC8-4C1A-A17F-FD566EBBDF5B}" destId="{179F7298-C628-408B-B253-FC56C74908E9}" srcOrd="0" destOrd="0" presId="urn:microsoft.com/office/officeart/2018/5/layout/CenteredIconLabelDescriptionList"/>
    <dgm:cxn modelId="{68D5C3B7-2282-4583-A888-B24E0943DF55}" type="presOf" srcId="{DE413B86-7998-455B-B26F-13F0EC8632EC}" destId="{6BFFD121-ECCB-4FC0-A3E3-EC12910DFF66}" srcOrd="0" destOrd="0" presId="urn:microsoft.com/office/officeart/2018/5/layout/CenteredIconLabelDescriptionList"/>
    <dgm:cxn modelId="{87DBC6BC-D798-40EA-AC98-5B82CF7F9059}" srcId="{FE6DF55E-A700-4379-945E-51FFD581F778}" destId="{4D83364E-7027-41E6-918E-2AE18C71160E}" srcOrd="0" destOrd="0" parTransId="{1B96E193-4F7C-4E48-8923-508E5AD89A88}" sibTransId="{D14F8C3D-B82D-49FC-9273-862CABF22B63}"/>
    <dgm:cxn modelId="{83A911D5-FAB8-4AE1-A7B7-BB9E2500771C}" type="presOf" srcId="{7AC8A972-2271-4D9B-8095-4790B0B49C97}" destId="{F2D27805-DAED-496D-9C3D-C89473006849}" srcOrd="0" destOrd="0" presId="urn:microsoft.com/office/officeart/2018/5/layout/CenteredIconLabelDescriptionList"/>
    <dgm:cxn modelId="{0FB125D7-C8F4-4853-85AD-42433422E74C}" type="presOf" srcId="{FD781E64-1567-4160-9BBC-4AE7153F0E51}" destId="{BD6923CD-41CB-4C02-89F7-5DE2707B26A9}" srcOrd="0" destOrd="0" presId="urn:microsoft.com/office/officeart/2018/5/layout/CenteredIconLabelDescriptionList"/>
    <dgm:cxn modelId="{1EDF1AF5-E7EA-4D52-8227-2CCD9B09BE94}" srcId="{DE413B86-7998-455B-B26F-13F0EC8632EC}" destId="{FE6DF55E-A700-4379-945E-51FFD581F778}" srcOrd="3" destOrd="0" parTransId="{959098E6-B388-416F-ACFA-B69B0B0E8074}" sibTransId="{81E0A9CE-6196-47C1-A0C8-7C3480B366A2}"/>
    <dgm:cxn modelId="{3123D0A9-6AE9-4A0F-80FB-2CF45510153A}" type="presParOf" srcId="{6BFFD121-ECCB-4FC0-A3E3-EC12910DFF66}" destId="{EA068D09-E49B-4CE5-B7D0-37818F94DF36}" srcOrd="0" destOrd="0" presId="urn:microsoft.com/office/officeart/2018/5/layout/CenteredIconLabelDescriptionList"/>
    <dgm:cxn modelId="{90A67452-D44A-4EB3-AF01-8D9B2F97F796}" type="presParOf" srcId="{EA068D09-E49B-4CE5-B7D0-37818F94DF36}" destId="{F0B16734-A5C8-4813-8CFD-7E1502FCD702}" srcOrd="0" destOrd="0" presId="urn:microsoft.com/office/officeart/2018/5/layout/CenteredIconLabelDescriptionList"/>
    <dgm:cxn modelId="{0F51A475-BC3A-46F4-AED3-23207393D1FF}" type="presParOf" srcId="{EA068D09-E49B-4CE5-B7D0-37818F94DF36}" destId="{87A557DD-4E69-424A-87B6-CDA036961768}" srcOrd="1" destOrd="0" presId="urn:microsoft.com/office/officeart/2018/5/layout/CenteredIconLabelDescriptionList"/>
    <dgm:cxn modelId="{0F68F96C-2384-43E0-B922-424414A57137}" type="presParOf" srcId="{EA068D09-E49B-4CE5-B7D0-37818F94DF36}" destId="{53F5E600-3372-4229-BA81-FF3B8C9B0FC5}" srcOrd="2" destOrd="0" presId="urn:microsoft.com/office/officeart/2018/5/layout/CenteredIconLabelDescriptionList"/>
    <dgm:cxn modelId="{259E3276-5E74-47EF-9C8B-6C97E804809A}" type="presParOf" srcId="{EA068D09-E49B-4CE5-B7D0-37818F94DF36}" destId="{2E70BADA-1E6C-4F11-8A24-1748A9C327B2}" srcOrd="3" destOrd="0" presId="urn:microsoft.com/office/officeart/2018/5/layout/CenteredIconLabelDescriptionList"/>
    <dgm:cxn modelId="{B01F8B86-373D-42E9-ACB7-3FAAF0E86A42}" type="presParOf" srcId="{EA068D09-E49B-4CE5-B7D0-37818F94DF36}" destId="{179F7298-C628-408B-B253-FC56C74908E9}" srcOrd="4" destOrd="0" presId="urn:microsoft.com/office/officeart/2018/5/layout/CenteredIconLabelDescriptionList"/>
    <dgm:cxn modelId="{BA884582-A735-4A6D-AFB9-D0EDEE0E1599}" type="presParOf" srcId="{6BFFD121-ECCB-4FC0-A3E3-EC12910DFF66}" destId="{F8890571-E5E3-4FB1-84C9-665547667875}" srcOrd="1" destOrd="0" presId="urn:microsoft.com/office/officeart/2018/5/layout/CenteredIconLabelDescriptionList"/>
    <dgm:cxn modelId="{B8F61169-7980-435A-837F-2372713C411B}" type="presParOf" srcId="{6BFFD121-ECCB-4FC0-A3E3-EC12910DFF66}" destId="{199922A1-1584-4A0F-8C4B-A0FAE743A52C}" srcOrd="2" destOrd="0" presId="urn:microsoft.com/office/officeart/2018/5/layout/CenteredIconLabelDescriptionList"/>
    <dgm:cxn modelId="{480A187E-5AF9-4A35-AD55-BD2CFBEBD2B3}" type="presParOf" srcId="{199922A1-1584-4A0F-8C4B-A0FAE743A52C}" destId="{E6D0CEEB-1C45-481B-BB7F-55B2CEA40BCB}" srcOrd="0" destOrd="0" presId="urn:microsoft.com/office/officeart/2018/5/layout/CenteredIconLabelDescriptionList"/>
    <dgm:cxn modelId="{5602EFC4-1544-4F1F-9D77-A64D9E936132}" type="presParOf" srcId="{199922A1-1584-4A0F-8C4B-A0FAE743A52C}" destId="{E11E1C55-FB15-40A0-B17C-A3903E08F7ED}" srcOrd="1" destOrd="0" presId="urn:microsoft.com/office/officeart/2018/5/layout/CenteredIconLabelDescriptionList"/>
    <dgm:cxn modelId="{6A3F18E1-AD51-4042-9460-79F0E27119E6}" type="presParOf" srcId="{199922A1-1584-4A0F-8C4B-A0FAE743A52C}" destId="{37EC958B-30AC-4E97-97AE-A435CD4609B3}" srcOrd="2" destOrd="0" presId="urn:microsoft.com/office/officeart/2018/5/layout/CenteredIconLabelDescriptionList"/>
    <dgm:cxn modelId="{7BBA1C5A-F014-4B00-B724-A5ACA70F7927}" type="presParOf" srcId="{199922A1-1584-4A0F-8C4B-A0FAE743A52C}" destId="{A9E09DC2-FF7D-443E-8031-234BCD331B63}" srcOrd="3" destOrd="0" presId="urn:microsoft.com/office/officeart/2018/5/layout/CenteredIconLabelDescriptionList"/>
    <dgm:cxn modelId="{33B113FF-2C32-4765-BBC7-10AB29336727}" type="presParOf" srcId="{199922A1-1584-4A0F-8C4B-A0FAE743A52C}" destId="{BD6923CD-41CB-4C02-89F7-5DE2707B26A9}" srcOrd="4" destOrd="0" presId="urn:microsoft.com/office/officeart/2018/5/layout/CenteredIconLabelDescriptionList"/>
    <dgm:cxn modelId="{E81D26D4-09DD-4885-8813-3AA0EF25E2AD}" type="presParOf" srcId="{6BFFD121-ECCB-4FC0-A3E3-EC12910DFF66}" destId="{EE57344C-B433-4CAC-B171-6E430F61732D}" srcOrd="3" destOrd="0" presId="urn:microsoft.com/office/officeart/2018/5/layout/CenteredIconLabelDescriptionList"/>
    <dgm:cxn modelId="{DAB61E0A-6C0B-4032-B695-7F3ADD79084D}" type="presParOf" srcId="{6BFFD121-ECCB-4FC0-A3E3-EC12910DFF66}" destId="{05849B7C-2E5F-481C-A3F7-CC945EC79A02}" srcOrd="4" destOrd="0" presId="urn:microsoft.com/office/officeart/2018/5/layout/CenteredIconLabelDescriptionList"/>
    <dgm:cxn modelId="{8D086F0F-1FD7-4D75-88D9-27C70147BAAB}" type="presParOf" srcId="{05849B7C-2E5F-481C-A3F7-CC945EC79A02}" destId="{F4237360-E3CE-496D-8FD4-31AD520E7BEB}" srcOrd="0" destOrd="0" presId="urn:microsoft.com/office/officeart/2018/5/layout/CenteredIconLabelDescriptionList"/>
    <dgm:cxn modelId="{BBC9788F-6E6D-4F1F-88B8-1A61825EAEA9}" type="presParOf" srcId="{05849B7C-2E5F-481C-A3F7-CC945EC79A02}" destId="{79D55372-9BA1-4F1B-82DC-AFD780F1679E}" srcOrd="1" destOrd="0" presId="urn:microsoft.com/office/officeart/2018/5/layout/CenteredIconLabelDescriptionList"/>
    <dgm:cxn modelId="{62DB98D7-AA5C-4A4C-BE7B-66481FA7599D}" type="presParOf" srcId="{05849B7C-2E5F-481C-A3F7-CC945EC79A02}" destId="{58A865B6-1B43-4862-897E-CFEC82ADAF8C}" srcOrd="2" destOrd="0" presId="urn:microsoft.com/office/officeart/2018/5/layout/CenteredIconLabelDescriptionList"/>
    <dgm:cxn modelId="{CD715382-5BE4-40DC-A27E-E59A4AA57D4A}" type="presParOf" srcId="{05849B7C-2E5F-481C-A3F7-CC945EC79A02}" destId="{2D1DFCAA-F5A7-4939-9ECF-136EB44DC17F}" srcOrd="3" destOrd="0" presId="urn:microsoft.com/office/officeart/2018/5/layout/CenteredIconLabelDescriptionList"/>
    <dgm:cxn modelId="{02596492-CE02-4D68-8B09-D11A21C4787E}" type="presParOf" srcId="{05849B7C-2E5F-481C-A3F7-CC945EC79A02}" destId="{F2D27805-DAED-496D-9C3D-C89473006849}" srcOrd="4" destOrd="0" presId="urn:microsoft.com/office/officeart/2018/5/layout/CenteredIconLabelDescriptionList"/>
    <dgm:cxn modelId="{F72A0247-D51E-44E0-BFB3-EADEAB3D735B}" type="presParOf" srcId="{6BFFD121-ECCB-4FC0-A3E3-EC12910DFF66}" destId="{1BC29481-3F13-430A-B667-039230FFAAC9}" srcOrd="5" destOrd="0" presId="urn:microsoft.com/office/officeart/2018/5/layout/CenteredIconLabelDescriptionList"/>
    <dgm:cxn modelId="{C8FBAFC1-0591-4DF6-90EE-D6D992F0E775}" type="presParOf" srcId="{6BFFD121-ECCB-4FC0-A3E3-EC12910DFF66}" destId="{CA571721-3B02-4F8C-B2E7-6BE4714B50F6}" srcOrd="6" destOrd="0" presId="urn:microsoft.com/office/officeart/2018/5/layout/CenteredIconLabelDescriptionList"/>
    <dgm:cxn modelId="{6820EB25-5424-4AB5-BFA6-3E3F75C33773}" type="presParOf" srcId="{CA571721-3B02-4F8C-B2E7-6BE4714B50F6}" destId="{AC0D297A-A2D4-43A1-ACAB-EA0D6141BDDD}" srcOrd="0" destOrd="0" presId="urn:microsoft.com/office/officeart/2018/5/layout/CenteredIconLabelDescriptionList"/>
    <dgm:cxn modelId="{D7D3FC23-ED8F-4283-AC8C-BE6FACA4BA93}" type="presParOf" srcId="{CA571721-3B02-4F8C-B2E7-6BE4714B50F6}" destId="{610D2D14-29DF-4DC5-AE3A-C8F10BA08158}" srcOrd="1" destOrd="0" presId="urn:microsoft.com/office/officeart/2018/5/layout/CenteredIconLabelDescriptionList"/>
    <dgm:cxn modelId="{D53CBC61-7589-4B58-93D3-8D9D507B1FF8}" type="presParOf" srcId="{CA571721-3B02-4F8C-B2E7-6BE4714B50F6}" destId="{598D3237-C563-4B24-821D-F85048C285E5}" srcOrd="2" destOrd="0" presId="urn:microsoft.com/office/officeart/2018/5/layout/CenteredIconLabelDescriptionList"/>
    <dgm:cxn modelId="{EA33A1F7-3638-4ACB-A819-AC36DE60D8E4}" type="presParOf" srcId="{CA571721-3B02-4F8C-B2E7-6BE4714B50F6}" destId="{66AEC066-F3F8-4225-933F-550FD1EA4489}" srcOrd="3" destOrd="0" presId="urn:microsoft.com/office/officeart/2018/5/layout/CenteredIconLabelDescriptionList"/>
    <dgm:cxn modelId="{DEF01F0D-39BF-4617-9B12-0FEBC04BCD1A}" type="presParOf" srcId="{CA571721-3B02-4F8C-B2E7-6BE4714B50F6}" destId="{7A46A8CF-B397-4D5A-B34F-7112DEA5D80F}"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59D97E9-CB66-419C-9EA5-FAD04D4266E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23DA178-60C0-4D52-9EB5-D5795CD3BC04}">
      <dgm:prSet/>
      <dgm:spPr/>
      <dgm:t>
        <a:bodyPr/>
        <a:lstStyle/>
        <a:p>
          <a:r>
            <a:rPr lang="en-GB"/>
            <a:t>Can be used for a full assignment of rights or a licence</a:t>
          </a:r>
          <a:endParaRPr lang="en-US"/>
        </a:p>
      </dgm:t>
    </dgm:pt>
    <dgm:pt modelId="{0349EB38-F3C7-46B1-A22E-435D28B6EE2B}" type="parTrans" cxnId="{A5DD0E20-2EA4-4167-A1C1-DCF68E001B9A}">
      <dgm:prSet/>
      <dgm:spPr/>
      <dgm:t>
        <a:bodyPr/>
        <a:lstStyle/>
        <a:p>
          <a:endParaRPr lang="en-US"/>
        </a:p>
      </dgm:t>
    </dgm:pt>
    <dgm:pt modelId="{F34286CC-8C85-4F64-A27C-BD547F46405C}" type="sibTrans" cxnId="{A5DD0E20-2EA4-4167-A1C1-DCF68E001B9A}">
      <dgm:prSet/>
      <dgm:spPr/>
      <dgm:t>
        <a:bodyPr/>
        <a:lstStyle/>
        <a:p>
          <a:endParaRPr lang="en-US"/>
        </a:p>
      </dgm:t>
    </dgm:pt>
    <dgm:pt modelId="{BF571528-9020-4D37-96F8-0BAB5F315C05}">
      <dgm:prSet/>
      <dgm:spPr/>
      <dgm:t>
        <a:bodyPr/>
        <a:lstStyle/>
        <a:p>
          <a:r>
            <a:rPr lang="en-GB"/>
            <a:t>Assignment – owner retains right to use content for non-commercial and web use</a:t>
          </a:r>
          <a:endParaRPr lang="en-US"/>
        </a:p>
      </dgm:t>
    </dgm:pt>
    <dgm:pt modelId="{00970FAC-F18C-4171-A9FA-DC927C58E84C}" type="parTrans" cxnId="{C602C6C4-DD9B-403C-A53A-3374C2DF08CA}">
      <dgm:prSet/>
      <dgm:spPr/>
      <dgm:t>
        <a:bodyPr/>
        <a:lstStyle/>
        <a:p>
          <a:endParaRPr lang="en-US"/>
        </a:p>
      </dgm:t>
    </dgm:pt>
    <dgm:pt modelId="{0850A79E-0D45-4519-BAE0-EDE4D1056224}" type="sibTrans" cxnId="{C602C6C4-DD9B-403C-A53A-3374C2DF08CA}">
      <dgm:prSet/>
      <dgm:spPr/>
      <dgm:t>
        <a:bodyPr/>
        <a:lstStyle/>
        <a:p>
          <a:endParaRPr lang="en-US"/>
        </a:p>
      </dgm:t>
    </dgm:pt>
    <dgm:pt modelId="{63709085-8EC4-41CE-ABBC-358CBD9798AF}" type="pres">
      <dgm:prSet presAssocID="{B59D97E9-CB66-419C-9EA5-FAD04D4266ED}" presName="root" presStyleCnt="0">
        <dgm:presLayoutVars>
          <dgm:dir/>
          <dgm:resizeHandles val="exact"/>
        </dgm:presLayoutVars>
      </dgm:prSet>
      <dgm:spPr/>
    </dgm:pt>
    <dgm:pt modelId="{D569975D-9F31-4390-B8CD-DC5BAA0BDCAE}" type="pres">
      <dgm:prSet presAssocID="{323DA178-60C0-4D52-9EB5-D5795CD3BC04}" presName="compNode" presStyleCnt="0"/>
      <dgm:spPr/>
    </dgm:pt>
    <dgm:pt modelId="{7AC4A30A-3282-403C-8129-FE1BA9D1B04D}" type="pres">
      <dgm:prSet presAssocID="{323DA178-60C0-4D52-9EB5-D5795CD3BC04}" presName="bgRect" presStyleLbl="bgShp" presStyleIdx="0" presStyleCnt="2"/>
      <dgm:spPr/>
    </dgm:pt>
    <dgm:pt modelId="{AB570126-BB43-4109-82FB-71DD22248E99}" type="pres">
      <dgm:prSet presAssocID="{323DA178-60C0-4D52-9EB5-D5795CD3BC0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DE89DF7-9C49-4D26-9662-5744930A0C90}" type="pres">
      <dgm:prSet presAssocID="{323DA178-60C0-4D52-9EB5-D5795CD3BC04}" presName="spaceRect" presStyleCnt="0"/>
      <dgm:spPr/>
    </dgm:pt>
    <dgm:pt modelId="{B46480E1-ADCF-4FEA-9C8E-F13613270906}" type="pres">
      <dgm:prSet presAssocID="{323DA178-60C0-4D52-9EB5-D5795CD3BC04}" presName="parTx" presStyleLbl="revTx" presStyleIdx="0" presStyleCnt="2">
        <dgm:presLayoutVars>
          <dgm:chMax val="0"/>
          <dgm:chPref val="0"/>
        </dgm:presLayoutVars>
      </dgm:prSet>
      <dgm:spPr/>
    </dgm:pt>
    <dgm:pt modelId="{AEB68CA7-4FF7-4FE5-B76F-4A01D6783557}" type="pres">
      <dgm:prSet presAssocID="{F34286CC-8C85-4F64-A27C-BD547F46405C}" presName="sibTrans" presStyleCnt="0"/>
      <dgm:spPr/>
    </dgm:pt>
    <dgm:pt modelId="{581A5715-88D1-455F-9383-78B8DCD78E86}" type="pres">
      <dgm:prSet presAssocID="{BF571528-9020-4D37-96F8-0BAB5F315C05}" presName="compNode" presStyleCnt="0"/>
      <dgm:spPr/>
    </dgm:pt>
    <dgm:pt modelId="{335ABE20-E396-463E-8CB6-C95A6851959F}" type="pres">
      <dgm:prSet presAssocID="{BF571528-9020-4D37-96F8-0BAB5F315C05}" presName="bgRect" presStyleLbl="bgShp" presStyleIdx="1" presStyleCnt="2"/>
      <dgm:spPr/>
    </dgm:pt>
    <dgm:pt modelId="{623EC1A5-7629-4949-B0A9-9F0586FE4C65}" type="pres">
      <dgm:prSet presAssocID="{BF571528-9020-4D37-96F8-0BAB5F315C0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b Design"/>
        </a:ext>
      </dgm:extLst>
    </dgm:pt>
    <dgm:pt modelId="{71352B60-8584-4711-AF9D-549587F6019D}" type="pres">
      <dgm:prSet presAssocID="{BF571528-9020-4D37-96F8-0BAB5F315C05}" presName="spaceRect" presStyleCnt="0"/>
      <dgm:spPr/>
    </dgm:pt>
    <dgm:pt modelId="{74BC88F3-5C92-4FFA-9C06-4C7BAEC9C5DB}" type="pres">
      <dgm:prSet presAssocID="{BF571528-9020-4D37-96F8-0BAB5F315C05}" presName="parTx" presStyleLbl="revTx" presStyleIdx="1" presStyleCnt="2">
        <dgm:presLayoutVars>
          <dgm:chMax val="0"/>
          <dgm:chPref val="0"/>
        </dgm:presLayoutVars>
      </dgm:prSet>
      <dgm:spPr/>
    </dgm:pt>
  </dgm:ptLst>
  <dgm:cxnLst>
    <dgm:cxn modelId="{A5DD0E20-2EA4-4167-A1C1-DCF68E001B9A}" srcId="{B59D97E9-CB66-419C-9EA5-FAD04D4266ED}" destId="{323DA178-60C0-4D52-9EB5-D5795CD3BC04}" srcOrd="0" destOrd="0" parTransId="{0349EB38-F3C7-46B1-A22E-435D28B6EE2B}" sibTransId="{F34286CC-8C85-4F64-A27C-BD547F46405C}"/>
    <dgm:cxn modelId="{8F17D53E-A552-4225-B4EA-9E3FDFDB1B1C}" type="presOf" srcId="{B59D97E9-CB66-419C-9EA5-FAD04D4266ED}" destId="{63709085-8EC4-41CE-ABBC-358CBD9798AF}" srcOrd="0" destOrd="0" presId="urn:microsoft.com/office/officeart/2018/2/layout/IconVerticalSolidList"/>
    <dgm:cxn modelId="{0BE48179-54FA-4666-96AF-F4C42C29EAEB}" type="presOf" srcId="{323DA178-60C0-4D52-9EB5-D5795CD3BC04}" destId="{B46480E1-ADCF-4FEA-9C8E-F13613270906}" srcOrd="0" destOrd="0" presId="urn:microsoft.com/office/officeart/2018/2/layout/IconVerticalSolidList"/>
    <dgm:cxn modelId="{E03DDD9D-0981-444A-AAB4-D9A68D7E7EDD}" type="presOf" srcId="{BF571528-9020-4D37-96F8-0BAB5F315C05}" destId="{74BC88F3-5C92-4FFA-9C06-4C7BAEC9C5DB}" srcOrd="0" destOrd="0" presId="urn:microsoft.com/office/officeart/2018/2/layout/IconVerticalSolidList"/>
    <dgm:cxn modelId="{C602C6C4-DD9B-403C-A53A-3374C2DF08CA}" srcId="{B59D97E9-CB66-419C-9EA5-FAD04D4266ED}" destId="{BF571528-9020-4D37-96F8-0BAB5F315C05}" srcOrd="1" destOrd="0" parTransId="{00970FAC-F18C-4171-A9FA-DC927C58E84C}" sibTransId="{0850A79E-0D45-4519-BAE0-EDE4D1056224}"/>
    <dgm:cxn modelId="{85C0EC00-00EA-4CD5-8835-D18FF4E58410}" type="presParOf" srcId="{63709085-8EC4-41CE-ABBC-358CBD9798AF}" destId="{D569975D-9F31-4390-B8CD-DC5BAA0BDCAE}" srcOrd="0" destOrd="0" presId="urn:microsoft.com/office/officeart/2018/2/layout/IconVerticalSolidList"/>
    <dgm:cxn modelId="{12E8956A-20E7-43AA-95A6-9DBCAE0E26A2}" type="presParOf" srcId="{D569975D-9F31-4390-B8CD-DC5BAA0BDCAE}" destId="{7AC4A30A-3282-403C-8129-FE1BA9D1B04D}" srcOrd="0" destOrd="0" presId="urn:microsoft.com/office/officeart/2018/2/layout/IconVerticalSolidList"/>
    <dgm:cxn modelId="{219B1AF8-32EA-4870-BEEF-141D6BADF9E0}" type="presParOf" srcId="{D569975D-9F31-4390-B8CD-DC5BAA0BDCAE}" destId="{AB570126-BB43-4109-82FB-71DD22248E99}" srcOrd="1" destOrd="0" presId="urn:microsoft.com/office/officeart/2018/2/layout/IconVerticalSolidList"/>
    <dgm:cxn modelId="{6A4A9027-2936-43DE-A82E-D38D20739E44}" type="presParOf" srcId="{D569975D-9F31-4390-B8CD-DC5BAA0BDCAE}" destId="{1DE89DF7-9C49-4D26-9662-5744930A0C90}" srcOrd="2" destOrd="0" presId="urn:microsoft.com/office/officeart/2018/2/layout/IconVerticalSolidList"/>
    <dgm:cxn modelId="{5726CB37-A331-42E7-AB89-9DA5160572F9}" type="presParOf" srcId="{D569975D-9F31-4390-B8CD-DC5BAA0BDCAE}" destId="{B46480E1-ADCF-4FEA-9C8E-F13613270906}" srcOrd="3" destOrd="0" presId="urn:microsoft.com/office/officeart/2018/2/layout/IconVerticalSolidList"/>
    <dgm:cxn modelId="{F807F234-1689-43A8-BB59-A5F206F906F8}" type="presParOf" srcId="{63709085-8EC4-41CE-ABBC-358CBD9798AF}" destId="{AEB68CA7-4FF7-4FE5-B76F-4A01D6783557}" srcOrd="1" destOrd="0" presId="urn:microsoft.com/office/officeart/2018/2/layout/IconVerticalSolidList"/>
    <dgm:cxn modelId="{4DD1BC46-4A56-45A1-A5B7-1E1D1D42533D}" type="presParOf" srcId="{63709085-8EC4-41CE-ABBC-358CBD9798AF}" destId="{581A5715-88D1-455F-9383-78B8DCD78E86}" srcOrd="2" destOrd="0" presId="urn:microsoft.com/office/officeart/2018/2/layout/IconVerticalSolidList"/>
    <dgm:cxn modelId="{5FEBAE5F-9300-4FA5-85C5-BA79C8F27830}" type="presParOf" srcId="{581A5715-88D1-455F-9383-78B8DCD78E86}" destId="{335ABE20-E396-463E-8CB6-C95A6851959F}" srcOrd="0" destOrd="0" presId="urn:microsoft.com/office/officeart/2018/2/layout/IconVerticalSolidList"/>
    <dgm:cxn modelId="{C4C5F016-0705-4CB3-8BD4-DC95305A7E54}" type="presParOf" srcId="{581A5715-88D1-455F-9383-78B8DCD78E86}" destId="{623EC1A5-7629-4949-B0A9-9F0586FE4C65}" srcOrd="1" destOrd="0" presId="urn:microsoft.com/office/officeart/2018/2/layout/IconVerticalSolidList"/>
    <dgm:cxn modelId="{E05B7428-0CE9-44F5-B5C5-FE06BC07730C}" type="presParOf" srcId="{581A5715-88D1-455F-9383-78B8DCD78E86}" destId="{71352B60-8584-4711-AF9D-549587F6019D}" srcOrd="2" destOrd="0" presId="urn:microsoft.com/office/officeart/2018/2/layout/IconVerticalSolidList"/>
    <dgm:cxn modelId="{11859A2B-B2C3-4C4C-A1F2-6CCB2A08DD67}" type="presParOf" srcId="{581A5715-88D1-455F-9383-78B8DCD78E86}" destId="{74BC88F3-5C92-4FFA-9C06-4C7BAEC9C5D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10DCC30-2F82-4AA5-8571-9A034A0E73EB}"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B52807C3-3954-48DE-A829-EF2234B30C38}">
      <dgm:prSet/>
      <dgm:spPr/>
      <dgm:t>
        <a:bodyPr/>
        <a:lstStyle/>
        <a:p>
          <a:r>
            <a:rPr lang="en-GB"/>
            <a:t>Perpetual</a:t>
          </a:r>
          <a:endParaRPr lang="en-US"/>
        </a:p>
      </dgm:t>
    </dgm:pt>
    <dgm:pt modelId="{E062DA86-918A-4BDE-B1D5-3DC362748BDC}" type="parTrans" cxnId="{CEEA6D81-BD2C-4912-8C57-8B833128CB00}">
      <dgm:prSet/>
      <dgm:spPr/>
      <dgm:t>
        <a:bodyPr/>
        <a:lstStyle/>
        <a:p>
          <a:endParaRPr lang="en-US"/>
        </a:p>
      </dgm:t>
    </dgm:pt>
    <dgm:pt modelId="{FDEF5E7B-577C-4997-B8C2-6FFE5589A704}" type="sibTrans" cxnId="{CEEA6D81-BD2C-4912-8C57-8B833128CB00}">
      <dgm:prSet/>
      <dgm:spPr/>
      <dgm:t>
        <a:bodyPr/>
        <a:lstStyle/>
        <a:p>
          <a:endParaRPr lang="en-US"/>
        </a:p>
      </dgm:t>
    </dgm:pt>
    <dgm:pt modelId="{C22040D1-9C66-41C0-BCB7-0CFB662EF552}">
      <dgm:prSet/>
      <dgm:spPr/>
      <dgm:t>
        <a:bodyPr/>
        <a:lstStyle/>
        <a:p>
          <a:r>
            <a:rPr lang="en-GB"/>
            <a:t>Worldwide</a:t>
          </a:r>
          <a:endParaRPr lang="en-US"/>
        </a:p>
      </dgm:t>
    </dgm:pt>
    <dgm:pt modelId="{AFA5650C-2AEA-49AE-86C3-6B8595DC8575}" type="parTrans" cxnId="{465D6904-A1C7-4607-B6E3-7AA5F9C8E6A8}">
      <dgm:prSet/>
      <dgm:spPr/>
      <dgm:t>
        <a:bodyPr/>
        <a:lstStyle/>
        <a:p>
          <a:endParaRPr lang="en-US"/>
        </a:p>
      </dgm:t>
    </dgm:pt>
    <dgm:pt modelId="{D99DFBF6-915D-461C-981A-65C1D2341A6C}" type="sibTrans" cxnId="{465D6904-A1C7-4607-B6E3-7AA5F9C8E6A8}">
      <dgm:prSet/>
      <dgm:spPr/>
      <dgm:t>
        <a:bodyPr/>
        <a:lstStyle/>
        <a:p>
          <a:endParaRPr lang="en-US"/>
        </a:p>
      </dgm:t>
    </dgm:pt>
    <dgm:pt modelId="{2F992DCC-0B91-4A46-881F-44000FAA3556}">
      <dgm:prSet/>
      <dgm:spPr/>
      <dgm:t>
        <a:bodyPr/>
        <a:lstStyle/>
        <a:p>
          <a:r>
            <a:rPr lang="en-GB"/>
            <a:t>Non-exclusive</a:t>
          </a:r>
          <a:endParaRPr lang="en-US"/>
        </a:p>
      </dgm:t>
    </dgm:pt>
    <dgm:pt modelId="{6D4B54E6-CDDD-4D4A-8EFC-80670AE406D8}" type="parTrans" cxnId="{167810B4-95BA-413C-A4B1-53CE80F55362}">
      <dgm:prSet/>
      <dgm:spPr/>
      <dgm:t>
        <a:bodyPr/>
        <a:lstStyle/>
        <a:p>
          <a:endParaRPr lang="en-US"/>
        </a:p>
      </dgm:t>
    </dgm:pt>
    <dgm:pt modelId="{ECFFD3A7-78BB-4294-96D8-135E7783F91B}" type="sibTrans" cxnId="{167810B4-95BA-413C-A4B1-53CE80F55362}">
      <dgm:prSet/>
      <dgm:spPr/>
      <dgm:t>
        <a:bodyPr/>
        <a:lstStyle/>
        <a:p>
          <a:endParaRPr lang="en-US"/>
        </a:p>
      </dgm:t>
    </dgm:pt>
    <dgm:pt modelId="{3BBA4B64-4EBF-4C93-AEB3-B64E180118D2}">
      <dgm:prSet/>
      <dgm:spPr/>
      <dgm:t>
        <a:bodyPr/>
        <a:lstStyle/>
        <a:p>
          <a:r>
            <a:rPr lang="en-GB"/>
            <a:t>Royalty free</a:t>
          </a:r>
          <a:endParaRPr lang="en-US"/>
        </a:p>
      </dgm:t>
    </dgm:pt>
    <dgm:pt modelId="{A34FB776-EF14-4295-83FB-9BBF03E65114}" type="parTrans" cxnId="{A169E058-7478-4EEC-9EAF-16565AA8BE7F}">
      <dgm:prSet/>
      <dgm:spPr/>
      <dgm:t>
        <a:bodyPr/>
        <a:lstStyle/>
        <a:p>
          <a:endParaRPr lang="en-US"/>
        </a:p>
      </dgm:t>
    </dgm:pt>
    <dgm:pt modelId="{62B92FAD-265E-46A0-988B-4BBB3BD6222C}" type="sibTrans" cxnId="{A169E058-7478-4EEC-9EAF-16565AA8BE7F}">
      <dgm:prSet/>
      <dgm:spPr/>
      <dgm:t>
        <a:bodyPr/>
        <a:lstStyle/>
        <a:p>
          <a:endParaRPr lang="en-US"/>
        </a:p>
      </dgm:t>
    </dgm:pt>
    <dgm:pt modelId="{37D4933B-12CB-44DF-8263-963296F50FC6}">
      <dgm:prSet/>
      <dgm:spPr/>
      <dgm:t>
        <a:bodyPr/>
        <a:lstStyle/>
        <a:p>
          <a:r>
            <a:rPr lang="en-GB"/>
            <a:t>Irrevocable</a:t>
          </a:r>
          <a:endParaRPr lang="en-US"/>
        </a:p>
      </dgm:t>
    </dgm:pt>
    <dgm:pt modelId="{EED7FB41-D0B6-475A-A556-08B2BAA90503}" type="parTrans" cxnId="{691E0AE2-17C7-4B6C-8A72-60F1665DD39A}">
      <dgm:prSet/>
      <dgm:spPr/>
      <dgm:t>
        <a:bodyPr/>
        <a:lstStyle/>
        <a:p>
          <a:endParaRPr lang="en-US"/>
        </a:p>
      </dgm:t>
    </dgm:pt>
    <dgm:pt modelId="{6D887D53-365F-4FC7-8006-7D7B453C3EF8}" type="sibTrans" cxnId="{691E0AE2-17C7-4B6C-8A72-60F1665DD39A}">
      <dgm:prSet/>
      <dgm:spPr/>
      <dgm:t>
        <a:bodyPr/>
        <a:lstStyle/>
        <a:p>
          <a:endParaRPr lang="en-US"/>
        </a:p>
      </dgm:t>
    </dgm:pt>
    <dgm:pt modelId="{9EAF6334-6E22-4F3C-8D2C-FB1A5CC37AA9}" type="pres">
      <dgm:prSet presAssocID="{110DCC30-2F82-4AA5-8571-9A034A0E73EB}" presName="outerComposite" presStyleCnt="0">
        <dgm:presLayoutVars>
          <dgm:chMax val="5"/>
          <dgm:dir/>
          <dgm:resizeHandles val="exact"/>
        </dgm:presLayoutVars>
      </dgm:prSet>
      <dgm:spPr/>
    </dgm:pt>
    <dgm:pt modelId="{6F5DBD7F-799D-4235-914E-5C723073B857}" type="pres">
      <dgm:prSet presAssocID="{110DCC30-2F82-4AA5-8571-9A034A0E73EB}" presName="dummyMaxCanvas" presStyleCnt="0">
        <dgm:presLayoutVars/>
      </dgm:prSet>
      <dgm:spPr/>
    </dgm:pt>
    <dgm:pt modelId="{1FBFC63A-44E6-4AAD-A69D-E808FFF153BA}" type="pres">
      <dgm:prSet presAssocID="{110DCC30-2F82-4AA5-8571-9A034A0E73EB}" presName="FiveNodes_1" presStyleLbl="node1" presStyleIdx="0" presStyleCnt="5">
        <dgm:presLayoutVars>
          <dgm:bulletEnabled val="1"/>
        </dgm:presLayoutVars>
      </dgm:prSet>
      <dgm:spPr/>
    </dgm:pt>
    <dgm:pt modelId="{294740CC-0989-49A7-B2D9-91E8421659DA}" type="pres">
      <dgm:prSet presAssocID="{110DCC30-2F82-4AA5-8571-9A034A0E73EB}" presName="FiveNodes_2" presStyleLbl="node1" presStyleIdx="1" presStyleCnt="5">
        <dgm:presLayoutVars>
          <dgm:bulletEnabled val="1"/>
        </dgm:presLayoutVars>
      </dgm:prSet>
      <dgm:spPr/>
    </dgm:pt>
    <dgm:pt modelId="{A31789F7-0E1A-4F78-A9CF-CC37FDE0FA6D}" type="pres">
      <dgm:prSet presAssocID="{110DCC30-2F82-4AA5-8571-9A034A0E73EB}" presName="FiveNodes_3" presStyleLbl="node1" presStyleIdx="2" presStyleCnt="5">
        <dgm:presLayoutVars>
          <dgm:bulletEnabled val="1"/>
        </dgm:presLayoutVars>
      </dgm:prSet>
      <dgm:spPr/>
    </dgm:pt>
    <dgm:pt modelId="{745740B1-949F-4C80-8D2F-F091643DD481}" type="pres">
      <dgm:prSet presAssocID="{110DCC30-2F82-4AA5-8571-9A034A0E73EB}" presName="FiveNodes_4" presStyleLbl="node1" presStyleIdx="3" presStyleCnt="5">
        <dgm:presLayoutVars>
          <dgm:bulletEnabled val="1"/>
        </dgm:presLayoutVars>
      </dgm:prSet>
      <dgm:spPr/>
    </dgm:pt>
    <dgm:pt modelId="{8E6D5579-3C2C-416C-844F-9A2A866994CA}" type="pres">
      <dgm:prSet presAssocID="{110DCC30-2F82-4AA5-8571-9A034A0E73EB}" presName="FiveNodes_5" presStyleLbl="node1" presStyleIdx="4" presStyleCnt="5">
        <dgm:presLayoutVars>
          <dgm:bulletEnabled val="1"/>
        </dgm:presLayoutVars>
      </dgm:prSet>
      <dgm:spPr/>
    </dgm:pt>
    <dgm:pt modelId="{5653BF0F-CE88-481D-9B16-8B6A53E43F4B}" type="pres">
      <dgm:prSet presAssocID="{110DCC30-2F82-4AA5-8571-9A034A0E73EB}" presName="FiveConn_1-2" presStyleLbl="fgAccFollowNode1" presStyleIdx="0" presStyleCnt="4">
        <dgm:presLayoutVars>
          <dgm:bulletEnabled val="1"/>
        </dgm:presLayoutVars>
      </dgm:prSet>
      <dgm:spPr/>
    </dgm:pt>
    <dgm:pt modelId="{CC3B65B5-1C75-4F74-AFCE-E211FAA12223}" type="pres">
      <dgm:prSet presAssocID="{110DCC30-2F82-4AA5-8571-9A034A0E73EB}" presName="FiveConn_2-3" presStyleLbl="fgAccFollowNode1" presStyleIdx="1" presStyleCnt="4">
        <dgm:presLayoutVars>
          <dgm:bulletEnabled val="1"/>
        </dgm:presLayoutVars>
      </dgm:prSet>
      <dgm:spPr/>
    </dgm:pt>
    <dgm:pt modelId="{83311D7D-3C3C-4EB7-9EE1-3936E5A58B77}" type="pres">
      <dgm:prSet presAssocID="{110DCC30-2F82-4AA5-8571-9A034A0E73EB}" presName="FiveConn_3-4" presStyleLbl="fgAccFollowNode1" presStyleIdx="2" presStyleCnt="4">
        <dgm:presLayoutVars>
          <dgm:bulletEnabled val="1"/>
        </dgm:presLayoutVars>
      </dgm:prSet>
      <dgm:spPr/>
    </dgm:pt>
    <dgm:pt modelId="{9A5B4B40-3E2D-4063-9CB8-422645DAF09F}" type="pres">
      <dgm:prSet presAssocID="{110DCC30-2F82-4AA5-8571-9A034A0E73EB}" presName="FiveConn_4-5" presStyleLbl="fgAccFollowNode1" presStyleIdx="3" presStyleCnt="4">
        <dgm:presLayoutVars>
          <dgm:bulletEnabled val="1"/>
        </dgm:presLayoutVars>
      </dgm:prSet>
      <dgm:spPr/>
    </dgm:pt>
    <dgm:pt modelId="{8AEB1093-6DCA-4034-AB81-10D7049A4CC8}" type="pres">
      <dgm:prSet presAssocID="{110DCC30-2F82-4AA5-8571-9A034A0E73EB}" presName="FiveNodes_1_text" presStyleLbl="node1" presStyleIdx="4" presStyleCnt="5">
        <dgm:presLayoutVars>
          <dgm:bulletEnabled val="1"/>
        </dgm:presLayoutVars>
      </dgm:prSet>
      <dgm:spPr/>
    </dgm:pt>
    <dgm:pt modelId="{97369349-39A0-43DB-9E15-0CAB686C198B}" type="pres">
      <dgm:prSet presAssocID="{110DCC30-2F82-4AA5-8571-9A034A0E73EB}" presName="FiveNodes_2_text" presStyleLbl="node1" presStyleIdx="4" presStyleCnt="5">
        <dgm:presLayoutVars>
          <dgm:bulletEnabled val="1"/>
        </dgm:presLayoutVars>
      </dgm:prSet>
      <dgm:spPr/>
    </dgm:pt>
    <dgm:pt modelId="{7405FE46-E50C-4C5A-9E0E-139F1170E17E}" type="pres">
      <dgm:prSet presAssocID="{110DCC30-2F82-4AA5-8571-9A034A0E73EB}" presName="FiveNodes_3_text" presStyleLbl="node1" presStyleIdx="4" presStyleCnt="5">
        <dgm:presLayoutVars>
          <dgm:bulletEnabled val="1"/>
        </dgm:presLayoutVars>
      </dgm:prSet>
      <dgm:spPr/>
    </dgm:pt>
    <dgm:pt modelId="{BB579AF1-F2CD-473A-A168-B93E99D6E8F1}" type="pres">
      <dgm:prSet presAssocID="{110DCC30-2F82-4AA5-8571-9A034A0E73EB}" presName="FiveNodes_4_text" presStyleLbl="node1" presStyleIdx="4" presStyleCnt="5">
        <dgm:presLayoutVars>
          <dgm:bulletEnabled val="1"/>
        </dgm:presLayoutVars>
      </dgm:prSet>
      <dgm:spPr/>
    </dgm:pt>
    <dgm:pt modelId="{83667728-3D41-453E-AAE3-9E4D82DEC3F8}" type="pres">
      <dgm:prSet presAssocID="{110DCC30-2F82-4AA5-8571-9A034A0E73EB}" presName="FiveNodes_5_text" presStyleLbl="node1" presStyleIdx="4" presStyleCnt="5">
        <dgm:presLayoutVars>
          <dgm:bulletEnabled val="1"/>
        </dgm:presLayoutVars>
      </dgm:prSet>
      <dgm:spPr/>
    </dgm:pt>
  </dgm:ptLst>
  <dgm:cxnLst>
    <dgm:cxn modelId="{465D6904-A1C7-4607-B6E3-7AA5F9C8E6A8}" srcId="{110DCC30-2F82-4AA5-8571-9A034A0E73EB}" destId="{C22040D1-9C66-41C0-BCB7-0CFB662EF552}" srcOrd="1" destOrd="0" parTransId="{AFA5650C-2AEA-49AE-86C3-6B8595DC8575}" sibTransId="{D99DFBF6-915D-461C-981A-65C1D2341A6C}"/>
    <dgm:cxn modelId="{7813CE05-F5F7-4EB0-8A0C-E247101E1B61}" type="presOf" srcId="{D99DFBF6-915D-461C-981A-65C1D2341A6C}" destId="{CC3B65B5-1C75-4F74-AFCE-E211FAA12223}" srcOrd="0" destOrd="0" presId="urn:microsoft.com/office/officeart/2005/8/layout/vProcess5"/>
    <dgm:cxn modelId="{1E41DF36-A2A3-40FB-A5CE-A44596832FA8}" type="presOf" srcId="{3BBA4B64-4EBF-4C93-AEB3-B64E180118D2}" destId="{BB579AF1-F2CD-473A-A168-B93E99D6E8F1}" srcOrd="1" destOrd="0" presId="urn:microsoft.com/office/officeart/2005/8/layout/vProcess5"/>
    <dgm:cxn modelId="{CE019640-F837-42FA-BD4D-EA962715A267}" type="presOf" srcId="{C22040D1-9C66-41C0-BCB7-0CFB662EF552}" destId="{294740CC-0989-49A7-B2D9-91E8421659DA}" srcOrd="0" destOrd="0" presId="urn:microsoft.com/office/officeart/2005/8/layout/vProcess5"/>
    <dgm:cxn modelId="{680B1B5E-C832-401F-BC0D-6999AA67A023}" type="presOf" srcId="{2F992DCC-0B91-4A46-881F-44000FAA3556}" destId="{7405FE46-E50C-4C5A-9E0E-139F1170E17E}" srcOrd="1" destOrd="0" presId="urn:microsoft.com/office/officeart/2005/8/layout/vProcess5"/>
    <dgm:cxn modelId="{EE9C4350-3207-43C2-A60C-435BBFC01033}" type="presOf" srcId="{B52807C3-3954-48DE-A829-EF2234B30C38}" destId="{1FBFC63A-44E6-4AAD-A69D-E808FFF153BA}" srcOrd="0" destOrd="0" presId="urn:microsoft.com/office/officeart/2005/8/layout/vProcess5"/>
    <dgm:cxn modelId="{F4FFBD70-E53E-4141-994F-DE0AB1498B88}" type="presOf" srcId="{B52807C3-3954-48DE-A829-EF2234B30C38}" destId="{8AEB1093-6DCA-4034-AB81-10D7049A4CC8}" srcOrd="1" destOrd="0" presId="urn:microsoft.com/office/officeart/2005/8/layout/vProcess5"/>
    <dgm:cxn modelId="{DCC92F55-9CCC-4CA5-8091-44A224C6864F}" type="presOf" srcId="{37D4933B-12CB-44DF-8263-963296F50FC6}" destId="{8E6D5579-3C2C-416C-844F-9A2A866994CA}" srcOrd="0" destOrd="0" presId="urn:microsoft.com/office/officeart/2005/8/layout/vProcess5"/>
    <dgm:cxn modelId="{C58BD177-61A5-4A63-AC1B-E28AAC53C491}" type="presOf" srcId="{2F992DCC-0B91-4A46-881F-44000FAA3556}" destId="{A31789F7-0E1A-4F78-A9CF-CC37FDE0FA6D}" srcOrd="0" destOrd="0" presId="urn:microsoft.com/office/officeart/2005/8/layout/vProcess5"/>
    <dgm:cxn modelId="{A169E058-7478-4EEC-9EAF-16565AA8BE7F}" srcId="{110DCC30-2F82-4AA5-8571-9A034A0E73EB}" destId="{3BBA4B64-4EBF-4C93-AEB3-B64E180118D2}" srcOrd="3" destOrd="0" parTransId="{A34FB776-EF14-4295-83FB-9BBF03E65114}" sibTransId="{62B92FAD-265E-46A0-988B-4BBB3BD6222C}"/>
    <dgm:cxn modelId="{CEEA6D81-BD2C-4912-8C57-8B833128CB00}" srcId="{110DCC30-2F82-4AA5-8571-9A034A0E73EB}" destId="{B52807C3-3954-48DE-A829-EF2234B30C38}" srcOrd="0" destOrd="0" parTransId="{E062DA86-918A-4BDE-B1D5-3DC362748BDC}" sibTransId="{FDEF5E7B-577C-4997-B8C2-6FFE5589A704}"/>
    <dgm:cxn modelId="{5FF7B187-254B-47B8-B583-78CFF5C71E20}" type="presOf" srcId="{3BBA4B64-4EBF-4C93-AEB3-B64E180118D2}" destId="{745740B1-949F-4C80-8D2F-F091643DD481}" srcOrd="0" destOrd="0" presId="urn:microsoft.com/office/officeart/2005/8/layout/vProcess5"/>
    <dgm:cxn modelId="{F55267B3-582C-4DE3-A6D3-BAC86A3994AD}" type="presOf" srcId="{ECFFD3A7-78BB-4294-96D8-135E7783F91B}" destId="{83311D7D-3C3C-4EB7-9EE1-3936E5A58B77}" srcOrd="0" destOrd="0" presId="urn:microsoft.com/office/officeart/2005/8/layout/vProcess5"/>
    <dgm:cxn modelId="{167810B4-95BA-413C-A4B1-53CE80F55362}" srcId="{110DCC30-2F82-4AA5-8571-9A034A0E73EB}" destId="{2F992DCC-0B91-4A46-881F-44000FAA3556}" srcOrd="2" destOrd="0" parTransId="{6D4B54E6-CDDD-4D4A-8EFC-80670AE406D8}" sibTransId="{ECFFD3A7-78BB-4294-96D8-135E7783F91B}"/>
    <dgm:cxn modelId="{66312DB6-02AB-441B-B905-4703667F16FA}" type="presOf" srcId="{FDEF5E7B-577C-4997-B8C2-6FFE5589A704}" destId="{5653BF0F-CE88-481D-9B16-8B6A53E43F4B}" srcOrd="0" destOrd="0" presId="urn:microsoft.com/office/officeart/2005/8/layout/vProcess5"/>
    <dgm:cxn modelId="{1153CBC4-E9B6-44D2-AB81-F4188A6C52E4}" type="presOf" srcId="{110DCC30-2F82-4AA5-8571-9A034A0E73EB}" destId="{9EAF6334-6E22-4F3C-8D2C-FB1A5CC37AA9}" srcOrd="0" destOrd="0" presId="urn:microsoft.com/office/officeart/2005/8/layout/vProcess5"/>
    <dgm:cxn modelId="{126571E0-93A0-4497-96C3-B8D3EDBF4478}" type="presOf" srcId="{C22040D1-9C66-41C0-BCB7-0CFB662EF552}" destId="{97369349-39A0-43DB-9E15-0CAB686C198B}" srcOrd="1" destOrd="0" presId="urn:microsoft.com/office/officeart/2005/8/layout/vProcess5"/>
    <dgm:cxn modelId="{691E0AE2-17C7-4B6C-8A72-60F1665DD39A}" srcId="{110DCC30-2F82-4AA5-8571-9A034A0E73EB}" destId="{37D4933B-12CB-44DF-8263-963296F50FC6}" srcOrd="4" destOrd="0" parTransId="{EED7FB41-D0B6-475A-A556-08B2BAA90503}" sibTransId="{6D887D53-365F-4FC7-8006-7D7B453C3EF8}"/>
    <dgm:cxn modelId="{D34B54E2-00BE-44AA-8AD2-5CD34DEB1518}" type="presOf" srcId="{37D4933B-12CB-44DF-8263-963296F50FC6}" destId="{83667728-3D41-453E-AAE3-9E4D82DEC3F8}" srcOrd="1" destOrd="0" presId="urn:microsoft.com/office/officeart/2005/8/layout/vProcess5"/>
    <dgm:cxn modelId="{026733FF-3B27-42F5-B046-08065E5C864B}" type="presOf" srcId="{62B92FAD-265E-46A0-988B-4BBB3BD6222C}" destId="{9A5B4B40-3E2D-4063-9CB8-422645DAF09F}" srcOrd="0" destOrd="0" presId="urn:microsoft.com/office/officeart/2005/8/layout/vProcess5"/>
    <dgm:cxn modelId="{43B5E078-6EB1-4296-8691-3CB0F572A4AA}" type="presParOf" srcId="{9EAF6334-6E22-4F3C-8D2C-FB1A5CC37AA9}" destId="{6F5DBD7F-799D-4235-914E-5C723073B857}" srcOrd="0" destOrd="0" presId="urn:microsoft.com/office/officeart/2005/8/layout/vProcess5"/>
    <dgm:cxn modelId="{9C7DF513-6DF0-400B-93C1-F7660B4DF10F}" type="presParOf" srcId="{9EAF6334-6E22-4F3C-8D2C-FB1A5CC37AA9}" destId="{1FBFC63A-44E6-4AAD-A69D-E808FFF153BA}" srcOrd="1" destOrd="0" presId="urn:microsoft.com/office/officeart/2005/8/layout/vProcess5"/>
    <dgm:cxn modelId="{C9656806-1196-4AC9-8ACA-BDFE075E27A3}" type="presParOf" srcId="{9EAF6334-6E22-4F3C-8D2C-FB1A5CC37AA9}" destId="{294740CC-0989-49A7-B2D9-91E8421659DA}" srcOrd="2" destOrd="0" presId="urn:microsoft.com/office/officeart/2005/8/layout/vProcess5"/>
    <dgm:cxn modelId="{906D7C0C-FF81-4A1C-B9D1-5C867CA6F436}" type="presParOf" srcId="{9EAF6334-6E22-4F3C-8D2C-FB1A5CC37AA9}" destId="{A31789F7-0E1A-4F78-A9CF-CC37FDE0FA6D}" srcOrd="3" destOrd="0" presId="urn:microsoft.com/office/officeart/2005/8/layout/vProcess5"/>
    <dgm:cxn modelId="{8F596A86-FE89-4EA9-954B-24310C29A7EA}" type="presParOf" srcId="{9EAF6334-6E22-4F3C-8D2C-FB1A5CC37AA9}" destId="{745740B1-949F-4C80-8D2F-F091643DD481}" srcOrd="4" destOrd="0" presId="urn:microsoft.com/office/officeart/2005/8/layout/vProcess5"/>
    <dgm:cxn modelId="{6127F132-D4AA-44C1-AD28-ADB6376A43F5}" type="presParOf" srcId="{9EAF6334-6E22-4F3C-8D2C-FB1A5CC37AA9}" destId="{8E6D5579-3C2C-416C-844F-9A2A866994CA}" srcOrd="5" destOrd="0" presId="urn:microsoft.com/office/officeart/2005/8/layout/vProcess5"/>
    <dgm:cxn modelId="{CB39C2FD-DCED-4597-B49A-52AE80A13CD2}" type="presParOf" srcId="{9EAF6334-6E22-4F3C-8D2C-FB1A5CC37AA9}" destId="{5653BF0F-CE88-481D-9B16-8B6A53E43F4B}" srcOrd="6" destOrd="0" presId="urn:microsoft.com/office/officeart/2005/8/layout/vProcess5"/>
    <dgm:cxn modelId="{F78FF46A-2B61-4DF0-9A34-A54DFEE830A1}" type="presParOf" srcId="{9EAF6334-6E22-4F3C-8D2C-FB1A5CC37AA9}" destId="{CC3B65B5-1C75-4F74-AFCE-E211FAA12223}" srcOrd="7" destOrd="0" presId="urn:microsoft.com/office/officeart/2005/8/layout/vProcess5"/>
    <dgm:cxn modelId="{2785E514-FE66-4835-A505-0421498290AA}" type="presParOf" srcId="{9EAF6334-6E22-4F3C-8D2C-FB1A5CC37AA9}" destId="{83311D7D-3C3C-4EB7-9EE1-3936E5A58B77}" srcOrd="8" destOrd="0" presId="urn:microsoft.com/office/officeart/2005/8/layout/vProcess5"/>
    <dgm:cxn modelId="{9D6CC311-468F-4F1B-B77C-161640B95A13}" type="presParOf" srcId="{9EAF6334-6E22-4F3C-8D2C-FB1A5CC37AA9}" destId="{9A5B4B40-3E2D-4063-9CB8-422645DAF09F}" srcOrd="9" destOrd="0" presId="urn:microsoft.com/office/officeart/2005/8/layout/vProcess5"/>
    <dgm:cxn modelId="{19C86E5A-4176-4328-A6D0-4E90FF239683}" type="presParOf" srcId="{9EAF6334-6E22-4F3C-8D2C-FB1A5CC37AA9}" destId="{8AEB1093-6DCA-4034-AB81-10D7049A4CC8}" srcOrd="10" destOrd="0" presId="urn:microsoft.com/office/officeart/2005/8/layout/vProcess5"/>
    <dgm:cxn modelId="{C37BD282-FABF-4C7D-B6F9-6CF70B90C6CE}" type="presParOf" srcId="{9EAF6334-6E22-4F3C-8D2C-FB1A5CC37AA9}" destId="{97369349-39A0-43DB-9E15-0CAB686C198B}" srcOrd="11" destOrd="0" presId="urn:microsoft.com/office/officeart/2005/8/layout/vProcess5"/>
    <dgm:cxn modelId="{3B9D86AA-5DFC-431B-8E39-BC3C7DC967AC}" type="presParOf" srcId="{9EAF6334-6E22-4F3C-8D2C-FB1A5CC37AA9}" destId="{7405FE46-E50C-4C5A-9E0E-139F1170E17E}" srcOrd="12" destOrd="0" presId="urn:microsoft.com/office/officeart/2005/8/layout/vProcess5"/>
    <dgm:cxn modelId="{1FC42ED4-C165-47C8-9FC0-C1F5D90BAA08}" type="presParOf" srcId="{9EAF6334-6E22-4F3C-8D2C-FB1A5CC37AA9}" destId="{BB579AF1-F2CD-473A-A168-B93E99D6E8F1}" srcOrd="13" destOrd="0" presId="urn:microsoft.com/office/officeart/2005/8/layout/vProcess5"/>
    <dgm:cxn modelId="{65E4162D-7ABD-4DC3-8DF0-9859BAB8BA0E}" type="presParOf" srcId="{9EAF6334-6E22-4F3C-8D2C-FB1A5CC37AA9}" destId="{83667728-3D41-453E-AAE3-9E4D82DEC3F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248AFC8A-22BA-4940-824C-12C49A1E48A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0C011C8-A2C1-44E1-BB78-6CAE3E393CBE}">
      <dgm:prSet/>
      <dgm:spPr/>
      <dgm:t>
        <a:bodyPr/>
        <a:lstStyle/>
        <a:p>
          <a:pPr>
            <a:defRPr cap="all"/>
          </a:pPr>
          <a:r>
            <a:rPr lang="en-GB"/>
            <a:t>Website</a:t>
          </a:r>
          <a:endParaRPr lang="en-US"/>
        </a:p>
      </dgm:t>
    </dgm:pt>
    <dgm:pt modelId="{A1C1BF1C-CDCE-4DCE-B690-4F5FC5B1D155}" type="parTrans" cxnId="{05AC229D-140C-4C75-9C2C-7318F83B3225}">
      <dgm:prSet/>
      <dgm:spPr/>
      <dgm:t>
        <a:bodyPr/>
        <a:lstStyle/>
        <a:p>
          <a:endParaRPr lang="en-US"/>
        </a:p>
      </dgm:t>
    </dgm:pt>
    <dgm:pt modelId="{5D74D43F-E698-41AA-BE40-5CB0D7DD9F68}" type="sibTrans" cxnId="{05AC229D-140C-4C75-9C2C-7318F83B3225}">
      <dgm:prSet/>
      <dgm:spPr/>
      <dgm:t>
        <a:bodyPr/>
        <a:lstStyle/>
        <a:p>
          <a:endParaRPr lang="en-US"/>
        </a:p>
      </dgm:t>
    </dgm:pt>
    <dgm:pt modelId="{B709B71A-FE7B-464F-9A70-04031CB6A93F}">
      <dgm:prSet/>
      <dgm:spPr/>
      <dgm:t>
        <a:bodyPr/>
        <a:lstStyle/>
        <a:p>
          <a:pPr>
            <a:defRPr cap="all"/>
          </a:pPr>
          <a:r>
            <a:rPr lang="en-GB"/>
            <a:t>Social media sites</a:t>
          </a:r>
          <a:endParaRPr lang="en-US"/>
        </a:p>
      </dgm:t>
    </dgm:pt>
    <dgm:pt modelId="{67559BF4-B029-4681-B3A0-835ABD4080E8}" type="parTrans" cxnId="{11E06A9B-33DD-45EB-AAC8-B3545F7E3072}">
      <dgm:prSet/>
      <dgm:spPr/>
      <dgm:t>
        <a:bodyPr/>
        <a:lstStyle/>
        <a:p>
          <a:endParaRPr lang="en-US"/>
        </a:p>
      </dgm:t>
    </dgm:pt>
    <dgm:pt modelId="{F9947E27-29E5-4350-A2A9-D0EDB9E7304C}" type="sibTrans" cxnId="{11E06A9B-33DD-45EB-AAC8-B3545F7E3072}">
      <dgm:prSet/>
      <dgm:spPr/>
      <dgm:t>
        <a:bodyPr/>
        <a:lstStyle/>
        <a:p>
          <a:endParaRPr lang="en-US"/>
        </a:p>
      </dgm:t>
    </dgm:pt>
    <dgm:pt modelId="{3971F8EB-8D59-48AD-8A94-A19F7EBD00EF}">
      <dgm:prSet/>
      <dgm:spPr/>
      <dgm:t>
        <a:bodyPr/>
        <a:lstStyle/>
        <a:p>
          <a:pPr>
            <a:defRPr cap="all"/>
          </a:pPr>
          <a:r>
            <a:rPr lang="en-GB"/>
            <a:t>Educational and non-commercial purposes</a:t>
          </a:r>
          <a:endParaRPr lang="en-US"/>
        </a:p>
      </dgm:t>
    </dgm:pt>
    <dgm:pt modelId="{F0F0D1BF-5E0A-4DF9-99B3-9FF9F6395725}" type="parTrans" cxnId="{82BC5172-514F-4723-8A53-25E4D6554C2D}">
      <dgm:prSet/>
      <dgm:spPr/>
      <dgm:t>
        <a:bodyPr/>
        <a:lstStyle/>
        <a:p>
          <a:endParaRPr lang="en-US"/>
        </a:p>
      </dgm:t>
    </dgm:pt>
    <dgm:pt modelId="{FB423C79-D5B3-407D-A3AF-1942679E81F3}" type="sibTrans" cxnId="{82BC5172-514F-4723-8A53-25E4D6554C2D}">
      <dgm:prSet/>
      <dgm:spPr/>
      <dgm:t>
        <a:bodyPr/>
        <a:lstStyle/>
        <a:p>
          <a:endParaRPr lang="en-US"/>
        </a:p>
      </dgm:t>
    </dgm:pt>
    <dgm:pt modelId="{2130968C-2AE3-4E04-9C7E-CCCE85F8F015}">
      <dgm:prSet/>
      <dgm:spPr/>
      <dgm:t>
        <a:bodyPr/>
        <a:lstStyle/>
        <a:p>
          <a:pPr>
            <a:defRPr cap="all"/>
          </a:pPr>
          <a:r>
            <a:rPr lang="en-GB"/>
            <a:t>Marketing, press and promotional material</a:t>
          </a:r>
          <a:endParaRPr lang="en-US"/>
        </a:p>
      </dgm:t>
    </dgm:pt>
    <dgm:pt modelId="{4E7C1B78-A8DD-4D8F-8F55-4BBB7B02B26F}" type="parTrans" cxnId="{8433463A-F38A-4EE5-A3F8-F84AD16E4DCA}">
      <dgm:prSet/>
      <dgm:spPr/>
      <dgm:t>
        <a:bodyPr/>
        <a:lstStyle/>
        <a:p>
          <a:endParaRPr lang="en-US"/>
        </a:p>
      </dgm:t>
    </dgm:pt>
    <dgm:pt modelId="{C41F0003-8484-4782-8632-0803EBF1AA55}" type="sibTrans" cxnId="{8433463A-F38A-4EE5-A3F8-F84AD16E4DCA}">
      <dgm:prSet/>
      <dgm:spPr/>
      <dgm:t>
        <a:bodyPr/>
        <a:lstStyle/>
        <a:p>
          <a:endParaRPr lang="en-US"/>
        </a:p>
      </dgm:t>
    </dgm:pt>
    <dgm:pt modelId="{BD566F85-7EAF-4411-8072-39CEB2F0231A}">
      <dgm:prSet/>
      <dgm:spPr/>
      <dgm:t>
        <a:bodyPr/>
        <a:lstStyle/>
        <a:p>
          <a:pPr>
            <a:defRPr cap="all"/>
          </a:pPr>
          <a:r>
            <a:rPr lang="en-GB"/>
            <a:t>Commercial publications – worldwide</a:t>
          </a:r>
          <a:endParaRPr lang="en-US"/>
        </a:p>
      </dgm:t>
    </dgm:pt>
    <dgm:pt modelId="{6A81603B-5234-4C4A-A946-05E836BE7154}" type="parTrans" cxnId="{5885AD16-7036-43B7-B337-350B2EE9A0BE}">
      <dgm:prSet/>
      <dgm:spPr/>
      <dgm:t>
        <a:bodyPr/>
        <a:lstStyle/>
        <a:p>
          <a:endParaRPr lang="en-US"/>
        </a:p>
      </dgm:t>
    </dgm:pt>
    <dgm:pt modelId="{015CAB40-6F41-403A-8711-B824ED876BA2}" type="sibTrans" cxnId="{5885AD16-7036-43B7-B337-350B2EE9A0BE}">
      <dgm:prSet/>
      <dgm:spPr/>
      <dgm:t>
        <a:bodyPr/>
        <a:lstStyle/>
        <a:p>
          <a:endParaRPr lang="en-US"/>
        </a:p>
      </dgm:t>
    </dgm:pt>
    <dgm:pt modelId="{9D3FF889-AF0D-4BCF-905D-30A0E72183E2}">
      <dgm:prSet/>
      <dgm:spPr/>
      <dgm:t>
        <a:bodyPr/>
        <a:lstStyle/>
        <a:p>
          <a:pPr>
            <a:defRPr cap="all"/>
          </a:pPr>
          <a:r>
            <a:rPr lang="en-GB"/>
            <a:t>Branded merchandise</a:t>
          </a:r>
          <a:endParaRPr lang="en-US"/>
        </a:p>
      </dgm:t>
    </dgm:pt>
    <dgm:pt modelId="{E12A9D36-3A5D-48A7-80A8-A3F00973CDD9}" type="parTrans" cxnId="{AC2FB27E-4D81-4818-9972-F37CC426FBB2}">
      <dgm:prSet/>
      <dgm:spPr/>
      <dgm:t>
        <a:bodyPr/>
        <a:lstStyle/>
        <a:p>
          <a:endParaRPr lang="en-US"/>
        </a:p>
      </dgm:t>
    </dgm:pt>
    <dgm:pt modelId="{85C5D654-76FD-48EE-BA43-132E11FEC683}" type="sibTrans" cxnId="{AC2FB27E-4D81-4818-9972-F37CC426FBB2}">
      <dgm:prSet/>
      <dgm:spPr/>
      <dgm:t>
        <a:bodyPr/>
        <a:lstStyle/>
        <a:p>
          <a:endParaRPr lang="en-US"/>
        </a:p>
      </dgm:t>
    </dgm:pt>
    <dgm:pt modelId="{178459DB-38C7-4DCE-ADB7-55165620B245}">
      <dgm:prSet/>
      <dgm:spPr/>
      <dgm:t>
        <a:bodyPr/>
        <a:lstStyle/>
        <a:p>
          <a:pPr>
            <a:defRPr cap="all"/>
          </a:pPr>
          <a:r>
            <a:rPr lang="en-GB"/>
            <a:t>Crop into other works</a:t>
          </a:r>
          <a:endParaRPr lang="en-US"/>
        </a:p>
      </dgm:t>
    </dgm:pt>
    <dgm:pt modelId="{FAEFCCA4-A989-4DFE-ADBA-1738E70F5FA2}" type="parTrans" cxnId="{7BA75B48-77FD-4BFB-BEDA-FA7CDCE15514}">
      <dgm:prSet/>
      <dgm:spPr/>
      <dgm:t>
        <a:bodyPr/>
        <a:lstStyle/>
        <a:p>
          <a:endParaRPr lang="en-US"/>
        </a:p>
      </dgm:t>
    </dgm:pt>
    <dgm:pt modelId="{06DF264B-0575-4994-BB88-3041A20827C8}" type="sibTrans" cxnId="{7BA75B48-77FD-4BFB-BEDA-FA7CDCE15514}">
      <dgm:prSet/>
      <dgm:spPr/>
      <dgm:t>
        <a:bodyPr/>
        <a:lstStyle/>
        <a:p>
          <a:endParaRPr lang="en-US"/>
        </a:p>
      </dgm:t>
    </dgm:pt>
    <dgm:pt modelId="{9F1BF94B-1684-4EF0-A913-CC1780465288}" type="pres">
      <dgm:prSet presAssocID="{248AFC8A-22BA-4940-824C-12C49A1E48A4}" presName="root" presStyleCnt="0">
        <dgm:presLayoutVars>
          <dgm:dir/>
          <dgm:resizeHandles val="exact"/>
        </dgm:presLayoutVars>
      </dgm:prSet>
      <dgm:spPr/>
    </dgm:pt>
    <dgm:pt modelId="{6FF09306-2349-4521-86C8-7E5C4A9BFEFF}" type="pres">
      <dgm:prSet presAssocID="{D0C011C8-A2C1-44E1-BB78-6CAE3E393CBE}" presName="compNode" presStyleCnt="0"/>
      <dgm:spPr/>
    </dgm:pt>
    <dgm:pt modelId="{0E6CBD5E-FCE6-4EFE-B3EA-E715816EE477}" type="pres">
      <dgm:prSet presAssocID="{D0C011C8-A2C1-44E1-BB78-6CAE3E393CBE}" presName="iconBgRect" presStyleLbl="bgShp" presStyleIdx="0" presStyleCnt="7"/>
      <dgm:spPr/>
    </dgm:pt>
    <dgm:pt modelId="{2330EDC7-D496-4D9D-ADAA-DACD840791F9}" type="pres">
      <dgm:prSet presAssocID="{D0C011C8-A2C1-44E1-BB78-6CAE3E393CB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
        </a:ext>
      </dgm:extLst>
    </dgm:pt>
    <dgm:pt modelId="{E242C0BA-0669-43BC-9A0E-1EBE981947DF}" type="pres">
      <dgm:prSet presAssocID="{D0C011C8-A2C1-44E1-BB78-6CAE3E393CBE}" presName="spaceRect" presStyleCnt="0"/>
      <dgm:spPr/>
    </dgm:pt>
    <dgm:pt modelId="{B81D6AE9-DEAC-45E8-81AC-24AD05B81423}" type="pres">
      <dgm:prSet presAssocID="{D0C011C8-A2C1-44E1-BB78-6CAE3E393CBE}" presName="textRect" presStyleLbl="revTx" presStyleIdx="0" presStyleCnt="7">
        <dgm:presLayoutVars>
          <dgm:chMax val="1"/>
          <dgm:chPref val="1"/>
        </dgm:presLayoutVars>
      </dgm:prSet>
      <dgm:spPr/>
    </dgm:pt>
    <dgm:pt modelId="{425FA921-4CCC-4B20-A8DD-DC796B138575}" type="pres">
      <dgm:prSet presAssocID="{5D74D43F-E698-41AA-BE40-5CB0D7DD9F68}" presName="sibTrans" presStyleCnt="0"/>
      <dgm:spPr/>
    </dgm:pt>
    <dgm:pt modelId="{5B204F70-780C-40C7-8880-96FF60D81471}" type="pres">
      <dgm:prSet presAssocID="{B709B71A-FE7B-464F-9A70-04031CB6A93F}" presName="compNode" presStyleCnt="0"/>
      <dgm:spPr/>
    </dgm:pt>
    <dgm:pt modelId="{42FEEE5D-47CA-43E7-8915-9B5C67B61578}" type="pres">
      <dgm:prSet presAssocID="{B709B71A-FE7B-464F-9A70-04031CB6A93F}" presName="iconBgRect" presStyleLbl="bgShp" presStyleIdx="1" presStyleCnt="7"/>
      <dgm:spPr/>
    </dgm:pt>
    <dgm:pt modelId="{6C903022-D4C9-4778-850D-33DDE55EDC94}" type="pres">
      <dgm:prSet presAssocID="{B709B71A-FE7B-464F-9A70-04031CB6A93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639F8963-E860-41C2-B8D8-2E5D1061124F}" type="pres">
      <dgm:prSet presAssocID="{B709B71A-FE7B-464F-9A70-04031CB6A93F}" presName="spaceRect" presStyleCnt="0"/>
      <dgm:spPr/>
    </dgm:pt>
    <dgm:pt modelId="{994B3E16-75BD-4ED2-B8B7-0F6DFCDFEEDA}" type="pres">
      <dgm:prSet presAssocID="{B709B71A-FE7B-464F-9A70-04031CB6A93F}" presName="textRect" presStyleLbl="revTx" presStyleIdx="1" presStyleCnt="7">
        <dgm:presLayoutVars>
          <dgm:chMax val="1"/>
          <dgm:chPref val="1"/>
        </dgm:presLayoutVars>
      </dgm:prSet>
      <dgm:spPr/>
    </dgm:pt>
    <dgm:pt modelId="{73B67354-01AF-471F-825A-3675DA47CCD9}" type="pres">
      <dgm:prSet presAssocID="{F9947E27-29E5-4350-A2A9-D0EDB9E7304C}" presName="sibTrans" presStyleCnt="0"/>
      <dgm:spPr/>
    </dgm:pt>
    <dgm:pt modelId="{4D7EA6AF-6FDD-497C-8B7B-FFB5F02A67DB}" type="pres">
      <dgm:prSet presAssocID="{3971F8EB-8D59-48AD-8A94-A19F7EBD00EF}" presName="compNode" presStyleCnt="0"/>
      <dgm:spPr/>
    </dgm:pt>
    <dgm:pt modelId="{DEB2CF8D-641B-4E65-947E-21F461B6845B}" type="pres">
      <dgm:prSet presAssocID="{3971F8EB-8D59-48AD-8A94-A19F7EBD00EF}" presName="iconBgRect" presStyleLbl="bgShp" presStyleIdx="2" presStyleCnt="7"/>
      <dgm:spPr/>
    </dgm:pt>
    <dgm:pt modelId="{1ADF31DC-1B12-484E-B086-F187F6D00EC3}" type="pres">
      <dgm:prSet presAssocID="{3971F8EB-8D59-48AD-8A94-A19F7EBD00E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202F4254-8757-4BDF-8565-D5027DC1017B}" type="pres">
      <dgm:prSet presAssocID="{3971F8EB-8D59-48AD-8A94-A19F7EBD00EF}" presName="spaceRect" presStyleCnt="0"/>
      <dgm:spPr/>
    </dgm:pt>
    <dgm:pt modelId="{8EE64B9B-8BCC-4EFC-A7FC-9E1C393B254C}" type="pres">
      <dgm:prSet presAssocID="{3971F8EB-8D59-48AD-8A94-A19F7EBD00EF}" presName="textRect" presStyleLbl="revTx" presStyleIdx="2" presStyleCnt="7">
        <dgm:presLayoutVars>
          <dgm:chMax val="1"/>
          <dgm:chPref val="1"/>
        </dgm:presLayoutVars>
      </dgm:prSet>
      <dgm:spPr/>
    </dgm:pt>
    <dgm:pt modelId="{79B470FC-7550-4984-9992-968E141011ED}" type="pres">
      <dgm:prSet presAssocID="{FB423C79-D5B3-407D-A3AF-1942679E81F3}" presName="sibTrans" presStyleCnt="0"/>
      <dgm:spPr/>
    </dgm:pt>
    <dgm:pt modelId="{433F5635-3354-48BA-AB6E-D872857D0823}" type="pres">
      <dgm:prSet presAssocID="{2130968C-2AE3-4E04-9C7E-CCCE85F8F015}" presName="compNode" presStyleCnt="0"/>
      <dgm:spPr/>
    </dgm:pt>
    <dgm:pt modelId="{3D6D644A-49E8-497A-8DFB-66E8C83FEAD7}" type="pres">
      <dgm:prSet presAssocID="{2130968C-2AE3-4E04-9C7E-CCCE85F8F015}" presName="iconBgRect" presStyleLbl="bgShp" presStyleIdx="3" presStyleCnt="7"/>
      <dgm:spPr/>
    </dgm:pt>
    <dgm:pt modelId="{8F72E4C1-529B-4A27-BD24-0EC45CF1A0FD}" type="pres">
      <dgm:prSet presAssocID="{2130968C-2AE3-4E04-9C7E-CCCE85F8F01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wspaper"/>
        </a:ext>
      </dgm:extLst>
    </dgm:pt>
    <dgm:pt modelId="{86B2BB2E-91D6-4213-8715-3C7E264BE431}" type="pres">
      <dgm:prSet presAssocID="{2130968C-2AE3-4E04-9C7E-CCCE85F8F015}" presName="spaceRect" presStyleCnt="0"/>
      <dgm:spPr/>
    </dgm:pt>
    <dgm:pt modelId="{CDC0B0D8-11E7-4C69-8E18-02D7AFCEBE87}" type="pres">
      <dgm:prSet presAssocID="{2130968C-2AE3-4E04-9C7E-CCCE85F8F015}" presName="textRect" presStyleLbl="revTx" presStyleIdx="3" presStyleCnt="7">
        <dgm:presLayoutVars>
          <dgm:chMax val="1"/>
          <dgm:chPref val="1"/>
        </dgm:presLayoutVars>
      </dgm:prSet>
      <dgm:spPr/>
    </dgm:pt>
    <dgm:pt modelId="{750B8E66-D8E3-429C-B5BD-A788E82D3DA1}" type="pres">
      <dgm:prSet presAssocID="{C41F0003-8484-4782-8632-0803EBF1AA55}" presName="sibTrans" presStyleCnt="0"/>
      <dgm:spPr/>
    </dgm:pt>
    <dgm:pt modelId="{254E5F5E-398B-40FB-8467-89DA148E20F0}" type="pres">
      <dgm:prSet presAssocID="{BD566F85-7EAF-4411-8072-39CEB2F0231A}" presName="compNode" presStyleCnt="0"/>
      <dgm:spPr/>
    </dgm:pt>
    <dgm:pt modelId="{869E3B08-51E3-4184-8A85-CF3590B37171}" type="pres">
      <dgm:prSet presAssocID="{BD566F85-7EAF-4411-8072-39CEB2F0231A}" presName="iconBgRect" presStyleLbl="bgShp" presStyleIdx="4" presStyleCnt="7"/>
      <dgm:spPr/>
    </dgm:pt>
    <dgm:pt modelId="{FA6D768A-C235-4C3E-B670-17FB6C995474}" type="pres">
      <dgm:prSet presAssocID="{BD566F85-7EAF-4411-8072-39CEB2F0231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1E9DD16A-A7B6-4242-BDF1-BF259619B188}" type="pres">
      <dgm:prSet presAssocID="{BD566F85-7EAF-4411-8072-39CEB2F0231A}" presName="spaceRect" presStyleCnt="0"/>
      <dgm:spPr/>
    </dgm:pt>
    <dgm:pt modelId="{FAC3DCEF-59E9-44AA-B682-F462A6350800}" type="pres">
      <dgm:prSet presAssocID="{BD566F85-7EAF-4411-8072-39CEB2F0231A}" presName="textRect" presStyleLbl="revTx" presStyleIdx="4" presStyleCnt="7">
        <dgm:presLayoutVars>
          <dgm:chMax val="1"/>
          <dgm:chPref val="1"/>
        </dgm:presLayoutVars>
      </dgm:prSet>
      <dgm:spPr/>
    </dgm:pt>
    <dgm:pt modelId="{ACC5C5DE-DCED-4C8B-B2A0-CB6947389669}" type="pres">
      <dgm:prSet presAssocID="{015CAB40-6F41-403A-8711-B824ED876BA2}" presName="sibTrans" presStyleCnt="0"/>
      <dgm:spPr/>
    </dgm:pt>
    <dgm:pt modelId="{7CC34D30-0559-4930-A723-25405DB560C3}" type="pres">
      <dgm:prSet presAssocID="{9D3FF889-AF0D-4BCF-905D-30A0E72183E2}" presName="compNode" presStyleCnt="0"/>
      <dgm:spPr/>
    </dgm:pt>
    <dgm:pt modelId="{6C3D7D21-CD31-437B-88D5-3D71BD44E0D3}" type="pres">
      <dgm:prSet presAssocID="{9D3FF889-AF0D-4BCF-905D-30A0E72183E2}" presName="iconBgRect" presStyleLbl="bgShp" presStyleIdx="5" presStyleCnt="7"/>
      <dgm:spPr/>
    </dgm:pt>
    <dgm:pt modelId="{D137E11F-FDFC-489E-B90E-4089CD5D6221}" type="pres">
      <dgm:prSet presAssocID="{9D3FF889-AF0D-4BCF-905D-30A0E72183E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hirt"/>
        </a:ext>
      </dgm:extLst>
    </dgm:pt>
    <dgm:pt modelId="{7F6BAAA2-BEDE-430C-B97E-75621CAED11A}" type="pres">
      <dgm:prSet presAssocID="{9D3FF889-AF0D-4BCF-905D-30A0E72183E2}" presName="spaceRect" presStyleCnt="0"/>
      <dgm:spPr/>
    </dgm:pt>
    <dgm:pt modelId="{AB98712C-1149-41E5-8474-8E56E6659B23}" type="pres">
      <dgm:prSet presAssocID="{9D3FF889-AF0D-4BCF-905D-30A0E72183E2}" presName="textRect" presStyleLbl="revTx" presStyleIdx="5" presStyleCnt="7">
        <dgm:presLayoutVars>
          <dgm:chMax val="1"/>
          <dgm:chPref val="1"/>
        </dgm:presLayoutVars>
      </dgm:prSet>
      <dgm:spPr/>
    </dgm:pt>
    <dgm:pt modelId="{138736EB-56D9-4C43-9FA1-82FEAD9758CE}" type="pres">
      <dgm:prSet presAssocID="{85C5D654-76FD-48EE-BA43-132E11FEC683}" presName="sibTrans" presStyleCnt="0"/>
      <dgm:spPr/>
    </dgm:pt>
    <dgm:pt modelId="{12FB1178-37DC-472D-94B5-015DBB58D8EE}" type="pres">
      <dgm:prSet presAssocID="{178459DB-38C7-4DCE-ADB7-55165620B245}" presName="compNode" presStyleCnt="0"/>
      <dgm:spPr/>
    </dgm:pt>
    <dgm:pt modelId="{30D85497-87DA-4ABA-B5A0-D94BE251E935}" type="pres">
      <dgm:prSet presAssocID="{178459DB-38C7-4DCE-ADB7-55165620B245}" presName="iconBgRect" presStyleLbl="bgShp" presStyleIdx="6" presStyleCnt="7"/>
      <dgm:spPr/>
    </dgm:pt>
    <dgm:pt modelId="{13F417D2-DDCA-4D64-B5DD-D0B17861EDD7}" type="pres">
      <dgm:prSet presAssocID="{178459DB-38C7-4DCE-ADB7-55165620B24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Tractor"/>
        </a:ext>
      </dgm:extLst>
    </dgm:pt>
    <dgm:pt modelId="{1B3B81C1-6AE6-4D63-A188-633B74DC5000}" type="pres">
      <dgm:prSet presAssocID="{178459DB-38C7-4DCE-ADB7-55165620B245}" presName="spaceRect" presStyleCnt="0"/>
      <dgm:spPr/>
    </dgm:pt>
    <dgm:pt modelId="{4C8FA1D2-9EB8-43F3-9E95-F2D33EE0EE8D}" type="pres">
      <dgm:prSet presAssocID="{178459DB-38C7-4DCE-ADB7-55165620B245}" presName="textRect" presStyleLbl="revTx" presStyleIdx="6" presStyleCnt="7">
        <dgm:presLayoutVars>
          <dgm:chMax val="1"/>
          <dgm:chPref val="1"/>
        </dgm:presLayoutVars>
      </dgm:prSet>
      <dgm:spPr/>
    </dgm:pt>
  </dgm:ptLst>
  <dgm:cxnLst>
    <dgm:cxn modelId="{FA4FC305-0B2D-4241-A07F-0B71DE860863}" type="presOf" srcId="{3971F8EB-8D59-48AD-8A94-A19F7EBD00EF}" destId="{8EE64B9B-8BCC-4EFC-A7FC-9E1C393B254C}" srcOrd="0" destOrd="0" presId="urn:microsoft.com/office/officeart/2018/5/layout/IconCircleLabelList"/>
    <dgm:cxn modelId="{5885AD16-7036-43B7-B337-350B2EE9A0BE}" srcId="{248AFC8A-22BA-4940-824C-12C49A1E48A4}" destId="{BD566F85-7EAF-4411-8072-39CEB2F0231A}" srcOrd="4" destOrd="0" parTransId="{6A81603B-5234-4C4A-A946-05E836BE7154}" sibTransId="{015CAB40-6F41-403A-8711-B824ED876BA2}"/>
    <dgm:cxn modelId="{8433463A-F38A-4EE5-A3F8-F84AD16E4DCA}" srcId="{248AFC8A-22BA-4940-824C-12C49A1E48A4}" destId="{2130968C-2AE3-4E04-9C7E-CCCE85F8F015}" srcOrd="3" destOrd="0" parTransId="{4E7C1B78-A8DD-4D8F-8F55-4BBB7B02B26F}" sibTransId="{C41F0003-8484-4782-8632-0803EBF1AA55}"/>
    <dgm:cxn modelId="{99485A3F-FDC3-42D4-9D73-FDABBC071F56}" type="presOf" srcId="{248AFC8A-22BA-4940-824C-12C49A1E48A4}" destId="{9F1BF94B-1684-4EF0-A913-CC1780465288}" srcOrd="0" destOrd="0" presId="urn:microsoft.com/office/officeart/2018/5/layout/IconCircleLabelList"/>
    <dgm:cxn modelId="{7BA75B48-77FD-4BFB-BEDA-FA7CDCE15514}" srcId="{248AFC8A-22BA-4940-824C-12C49A1E48A4}" destId="{178459DB-38C7-4DCE-ADB7-55165620B245}" srcOrd="6" destOrd="0" parTransId="{FAEFCCA4-A989-4DFE-ADBA-1738E70F5FA2}" sibTransId="{06DF264B-0575-4994-BB88-3041A20827C8}"/>
    <dgm:cxn modelId="{1CB4774D-9739-4730-8498-5BA3A393EBE0}" type="presOf" srcId="{178459DB-38C7-4DCE-ADB7-55165620B245}" destId="{4C8FA1D2-9EB8-43F3-9E95-F2D33EE0EE8D}" srcOrd="0" destOrd="0" presId="urn:microsoft.com/office/officeart/2018/5/layout/IconCircleLabelList"/>
    <dgm:cxn modelId="{82BC5172-514F-4723-8A53-25E4D6554C2D}" srcId="{248AFC8A-22BA-4940-824C-12C49A1E48A4}" destId="{3971F8EB-8D59-48AD-8A94-A19F7EBD00EF}" srcOrd="2" destOrd="0" parTransId="{F0F0D1BF-5E0A-4DF9-99B3-9FF9F6395725}" sibTransId="{FB423C79-D5B3-407D-A3AF-1942679E81F3}"/>
    <dgm:cxn modelId="{8F312D56-5011-41D9-A132-38699E7E069C}" type="presOf" srcId="{B709B71A-FE7B-464F-9A70-04031CB6A93F}" destId="{994B3E16-75BD-4ED2-B8B7-0F6DFCDFEEDA}" srcOrd="0" destOrd="0" presId="urn:microsoft.com/office/officeart/2018/5/layout/IconCircleLabelList"/>
    <dgm:cxn modelId="{CF186E59-D84A-4D3D-AF74-F232937B59D8}" type="presOf" srcId="{9D3FF889-AF0D-4BCF-905D-30A0E72183E2}" destId="{AB98712C-1149-41E5-8474-8E56E6659B23}" srcOrd="0" destOrd="0" presId="urn:microsoft.com/office/officeart/2018/5/layout/IconCircleLabelList"/>
    <dgm:cxn modelId="{AC2FB27E-4D81-4818-9972-F37CC426FBB2}" srcId="{248AFC8A-22BA-4940-824C-12C49A1E48A4}" destId="{9D3FF889-AF0D-4BCF-905D-30A0E72183E2}" srcOrd="5" destOrd="0" parTransId="{E12A9D36-3A5D-48A7-80A8-A3F00973CDD9}" sibTransId="{85C5D654-76FD-48EE-BA43-132E11FEC683}"/>
    <dgm:cxn modelId="{F26D7C92-AA0F-437E-949A-11D1626F6F84}" type="presOf" srcId="{D0C011C8-A2C1-44E1-BB78-6CAE3E393CBE}" destId="{B81D6AE9-DEAC-45E8-81AC-24AD05B81423}" srcOrd="0" destOrd="0" presId="urn:microsoft.com/office/officeart/2018/5/layout/IconCircleLabelList"/>
    <dgm:cxn modelId="{E1E4FC95-E594-4F3A-A1F3-07289BA107E4}" type="presOf" srcId="{2130968C-2AE3-4E04-9C7E-CCCE85F8F015}" destId="{CDC0B0D8-11E7-4C69-8E18-02D7AFCEBE87}" srcOrd="0" destOrd="0" presId="urn:microsoft.com/office/officeart/2018/5/layout/IconCircleLabelList"/>
    <dgm:cxn modelId="{11E06A9B-33DD-45EB-AAC8-B3545F7E3072}" srcId="{248AFC8A-22BA-4940-824C-12C49A1E48A4}" destId="{B709B71A-FE7B-464F-9A70-04031CB6A93F}" srcOrd="1" destOrd="0" parTransId="{67559BF4-B029-4681-B3A0-835ABD4080E8}" sibTransId="{F9947E27-29E5-4350-A2A9-D0EDB9E7304C}"/>
    <dgm:cxn modelId="{05AC229D-140C-4C75-9C2C-7318F83B3225}" srcId="{248AFC8A-22BA-4940-824C-12C49A1E48A4}" destId="{D0C011C8-A2C1-44E1-BB78-6CAE3E393CBE}" srcOrd="0" destOrd="0" parTransId="{A1C1BF1C-CDCE-4DCE-B690-4F5FC5B1D155}" sibTransId="{5D74D43F-E698-41AA-BE40-5CB0D7DD9F68}"/>
    <dgm:cxn modelId="{C6C15BD7-9E7E-4832-9BD5-923039AFE0C2}" type="presOf" srcId="{BD566F85-7EAF-4411-8072-39CEB2F0231A}" destId="{FAC3DCEF-59E9-44AA-B682-F462A6350800}" srcOrd="0" destOrd="0" presId="urn:microsoft.com/office/officeart/2018/5/layout/IconCircleLabelList"/>
    <dgm:cxn modelId="{424852B3-0957-4091-8C1D-F946D6C17E48}" type="presParOf" srcId="{9F1BF94B-1684-4EF0-A913-CC1780465288}" destId="{6FF09306-2349-4521-86C8-7E5C4A9BFEFF}" srcOrd="0" destOrd="0" presId="urn:microsoft.com/office/officeart/2018/5/layout/IconCircleLabelList"/>
    <dgm:cxn modelId="{339CB6D0-B2CC-4C9E-B44F-585018A041F5}" type="presParOf" srcId="{6FF09306-2349-4521-86C8-7E5C4A9BFEFF}" destId="{0E6CBD5E-FCE6-4EFE-B3EA-E715816EE477}" srcOrd="0" destOrd="0" presId="urn:microsoft.com/office/officeart/2018/5/layout/IconCircleLabelList"/>
    <dgm:cxn modelId="{A81E27E7-133F-4861-8ECE-A255A90E4163}" type="presParOf" srcId="{6FF09306-2349-4521-86C8-7E5C4A9BFEFF}" destId="{2330EDC7-D496-4D9D-ADAA-DACD840791F9}" srcOrd="1" destOrd="0" presId="urn:microsoft.com/office/officeart/2018/5/layout/IconCircleLabelList"/>
    <dgm:cxn modelId="{86BD81B5-496E-4FAC-BB9D-0C254DA7BA48}" type="presParOf" srcId="{6FF09306-2349-4521-86C8-7E5C4A9BFEFF}" destId="{E242C0BA-0669-43BC-9A0E-1EBE981947DF}" srcOrd="2" destOrd="0" presId="urn:microsoft.com/office/officeart/2018/5/layout/IconCircleLabelList"/>
    <dgm:cxn modelId="{E81469B9-AD06-49C7-B317-91A3623E0558}" type="presParOf" srcId="{6FF09306-2349-4521-86C8-7E5C4A9BFEFF}" destId="{B81D6AE9-DEAC-45E8-81AC-24AD05B81423}" srcOrd="3" destOrd="0" presId="urn:microsoft.com/office/officeart/2018/5/layout/IconCircleLabelList"/>
    <dgm:cxn modelId="{8540DF3E-DE91-435B-9E43-6E4C58C81B29}" type="presParOf" srcId="{9F1BF94B-1684-4EF0-A913-CC1780465288}" destId="{425FA921-4CCC-4B20-A8DD-DC796B138575}" srcOrd="1" destOrd="0" presId="urn:microsoft.com/office/officeart/2018/5/layout/IconCircleLabelList"/>
    <dgm:cxn modelId="{6966AA96-98BA-4BC2-A354-2B2E3449343A}" type="presParOf" srcId="{9F1BF94B-1684-4EF0-A913-CC1780465288}" destId="{5B204F70-780C-40C7-8880-96FF60D81471}" srcOrd="2" destOrd="0" presId="urn:microsoft.com/office/officeart/2018/5/layout/IconCircleLabelList"/>
    <dgm:cxn modelId="{0CC6DF79-7DB8-4936-8512-3571E5D66F67}" type="presParOf" srcId="{5B204F70-780C-40C7-8880-96FF60D81471}" destId="{42FEEE5D-47CA-43E7-8915-9B5C67B61578}" srcOrd="0" destOrd="0" presId="urn:microsoft.com/office/officeart/2018/5/layout/IconCircleLabelList"/>
    <dgm:cxn modelId="{897BE571-1FF8-4141-9BDD-CD24A6B91F49}" type="presParOf" srcId="{5B204F70-780C-40C7-8880-96FF60D81471}" destId="{6C903022-D4C9-4778-850D-33DDE55EDC94}" srcOrd="1" destOrd="0" presId="urn:microsoft.com/office/officeart/2018/5/layout/IconCircleLabelList"/>
    <dgm:cxn modelId="{91F59B12-4C46-4497-8095-77906E7B12D9}" type="presParOf" srcId="{5B204F70-780C-40C7-8880-96FF60D81471}" destId="{639F8963-E860-41C2-B8D8-2E5D1061124F}" srcOrd="2" destOrd="0" presId="urn:microsoft.com/office/officeart/2018/5/layout/IconCircleLabelList"/>
    <dgm:cxn modelId="{CCF674AB-021C-421A-BE39-928F318966C5}" type="presParOf" srcId="{5B204F70-780C-40C7-8880-96FF60D81471}" destId="{994B3E16-75BD-4ED2-B8B7-0F6DFCDFEEDA}" srcOrd="3" destOrd="0" presId="urn:microsoft.com/office/officeart/2018/5/layout/IconCircleLabelList"/>
    <dgm:cxn modelId="{25E868B5-5BAE-4F12-AA96-385DEA610911}" type="presParOf" srcId="{9F1BF94B-1684-4EF0-A913-CC1780465288}" destId="{73B67354-01AF-471F-825A-3675DA47CCD9}" srcOrd="3" destOrd="0" presId="urn:microsoft.com/office/officeart/2018/5/layout/IconCircleLabelList"/>
    <dgm:cxn modelId="{4048B865-5882-4B40-81A4-B02320A5D7FE}" type="presParOf" srcId="{9F1BF94B-1684-4EF0-A913-CC1780465288}" destId="{4D7EA6AF-6FDD-497C-8B7B-FFB5F02A67DB}" srcOrd="4" destOrd="0" presId="urn:microsoft.com/office/officeart/2018/5/layout/IconCircleLabelList"/>
    <dgm:cxn modelId="{4E04FF67-52FB-43C1-B760-8D521EEB5B74}" type="presParOf" srcId="{4D7EA6AF-6FDD-497C-8B7B-FFB5F02A67DB}" destId="{DEB2CF8D-641B-4E65-947E-21F461B6845B}" srcOrd="0" destOrd="0" presId="urn:microsoft.com/office/officeart/2018/5/layout/IconCircleLabelList"/>
    <dgm:cxn modelId="{18674032-7C62-4CA1-909C-BCA81EDACDED}" type="presParOf" srcId="{4D7EA6AF-6FDD-497C-8B7B-FFB5F02A67DB}" destId="{1ADF31DC-1B12-484E-B086-F187F6D00EC3}" srcOrd="1" destOrd="0" presId="urn:microsoft.com/office/officeart/2018/5/layout/IconCircleLabelList"/>
    <dgm:cxn modelId="{CEE2BC00-1D26-413F-BE6D-0B39AA107AA7}" type="presParOf" srcId="{4D7EA6AF-6FDD-497C-8B7B-FFB5F02A67DB}" destId="{202F4254-8757-4BDF-8565-D5027DC1017B}" srcOrd="2" destOrd="0" presId="urn:microsoft.com/office/officeart/2018/5/layout/IconCircleLabelList"/>
    <dgm:cxn modelId="{2FE4D0C4-36A2-4208-9E7A-9B09981B8F5D}" type="presParOf" srcId="{4D7EA6AF-6FDD-497C-8B7B-FFB5F02A67DB}" destId="{8EE64B9B-8BCC-4EFC-A7FC-9E1C393B254C}" srcOrd="3" destOrd="0" presId="urn:microsoft.com/office/officeart/2018/5/layout/IconCircleLabelList"/>
    <dgm:cxn modelId="{2DDA7F59-AFD5-48F1-99DA-8C555D5B89B8}" type="presParOf" srcId="{9F1BF94B-1684-4EF0-A913-CC1780465288}" destId="{79B470FC-7550-4984-9992-968E141011ED}" srcOrd="5" destOrd="0" presId="urn:microsoft.com/office/officeart/2018/5/layout/IconCircleLabelList"/>
    <dgm:cxn modelId="{CEFFEEA6-A1FD-4072-BA01-CE5B1489E538}" type="presParOf" srcId="{9F1BF94B-1684-4EF0-A913-CC1780465288}" destId="{433F5635-3354-48BA-AB6E-D872857D0823}" srcOrd="6" destOrd="0" presId="urn:microsoft.com/office/officeart/2018/5/layout/IconCircleLabelList"/>
    <dgm:cxn modelId="{531E81A7-08FC-4488-B9F0-23813EBC9BE8}" type="presParOf" srcId="{433F5635-3354-48BA-AB6E-D872857D0823}" destId="{3D6D644A-49E8-497A-8DFB-66E8C83FEAD7}" srcOrd="0" destOrd="0" presId="urn:microsoft.com/office/officeart/2018/5/layout/IconCircleLabelList"/>
    <dgm:cxn modelId="{B965D946-ADD9-4C28-A931-69600977042F}" type="presParOf" srcId="{433F5635-3354-48BA-AB6E-D872857D0823}" destId="{8F72E4C1-529B-4A27-BD24-0EC45CF1A0FD}" srcOrd="1" destOrd="0" presId="urn:microsoft.com/office/officeart/2018/5/layout/IconCircleLabelList"/>
    <dgm:cxn modelId="{92921D68-BD42-4A1D-A83C-1C0AAF1B9184}" type="presParOf" srcId="{433F5635-3354-48BA-AB6E-D872857D0823}" destId="{86B2BB2E-91D6-4213-8715-3C7E264BE431}" srcOrd="2" destOrd="0" presId="urn:microsoft.com/office/officeart/2018/5/layout/IconCircleLabelList"/>
    <dgm:cxn modelId="{1AF89535-6DFD-4258-BA09-3C4393AEBC65}" type="presParOf" srcId="{433F5635-3354-48BA-AB6E-D872857D0823}" destId="{CDC0B0D8-11E7-4C69-8E18-02D7AFCEBE87}" srcOrd="3" destOrd="0" presId="urn:microsoft.com/office/officeart/2018/5/layout/IconCircleLabelList"/>
    <dgm:cxn modelId="{C809B64C-801F-45B1-B302-C1F49BF35244}" type="presParOf" srcId="{9F1BF94B-1684-4EF0-A913-CC1780465288}" destId="{750B8E66-D8E3-429C-B5BD-A788E82D3DA1}" srcOrd="7" destOrd="0" presId="urn:microsoft.com/office/officeart/2018/5/layout/IconCircleLabelList"/>
    <dgm:cxn modelId="{2B803841-3115-40BB-9AE6-7BB8783FB4A4}" type="presParOf" srcId="{9F1BF94B-1684-4EF0-A913-CC1780465288}" destId="{254E5F5E-398B-40FB-8467-89DA148E20F0}" srcOrd="8" destOrd="0" presId="urn:microsoft.com/office/officeart/2018/5/layout/IconCircleLabelList"/>
    <dgm:cxn modelId="{1C26D4DA-9AA2-4CF5-937B-5FD4875A1B7C}" type="presParOf" srcId="{254E5F5E-398B-40FB-8467-89DA148E20F0}" destId="{869E3B08-51E3-4184-8A85-CF3590B37171}" srcOrd="0" destOrd="0" presId="urn:microsoft.com/office/officeart/2018/5/layout/IconCircleLabelList"/>
    <dgm:cxn modelId="{396229DD-EA68-4A65-B458-AFA37ED234DA}" type="presParOf" srcId="{254E5F5E-398B-40FB-8467-89DA148E20F0}" destId="{FA6D768A-C235-4C3E-B670-17FB6C995474}" srcOrd="1" destOrd="0" presId="urn:microsoft.com/office/officeart/2018/5/layout/IconCircleLabelList"/>
    <dgm:cxn modelId="{6F278E77-21E0-4FE7-AFD4-0A42FF93AC80}" type="presParOf" srcId="{254E5F5E-398B-40FB-8467-89DA148E20F0}" destId="{1E9DD16A-A7B6-4242-BDF1-BF259619B188}" srcOrd="2" destOrd="0" presId="urn:microsoft.com/office/officeart/2018/5/layout/IconCircleLabelList"/>
    <dgm:cxn modelId="{89F0A52D-7113-4BF0-9A20-2DF831A5BB63}" type="presParOf" srcId="{254E5F5E-398B-40FB-8467-89DA148E20F0}" destId="{FAC3DCEF-59E9-44AA-B682-F462A6350800}" srcOrd="3" destOrd="0" presId="urn:microsoft.com/office/officeart/2018/5/layout/IconCircleLabelList"/>
    <dgm:cxn modelId="{81D2DF34-B2AE-4166-9932-825EF02954E5}" type="presParOf" srcId="{9F1BF94B-1684-4EF0-A913-CC1780465288}" destId="{ACC5C5DE-DCED-4C8B-B2A0-CB6947389669}" srcOrd="9" destOrd="0" presId="urn:microsoft.com/office/officeart/2018/5/layout/IconCircleLabelList"/>
    <dgm:cxn modelId="{89B3A2E6-D6B1-4577-A9E6-0BDDE2CE3639}" type="presParOf" srcId="{9F1BF94B-1684-4EF0-A913-CC1780465288}" destId="{7CC34D30-0559-4930-A723-25405DB560C3}" srcOrd="10" destOrd="0" presId="urn:microsoft.com/office/officeart/2018/5/layout/IconCircleLabelList"/>
    <dgm:cxn modelId="{8E9DEFBB-0FB1-41CB-BEC3-EB8EE2491EF7}" type="presParOf" srcId="{7CC34D30-0559-4930-A723-25405DB560C3}" destId="{6C3D7D21-CD31-437B-88D5-3D71BD44E0D3}" srcOrd="0" destOrd="0" presId="urn:microsoft.com/office/officeart/2018/5/layout/IconCircleLabelList"/>
    <dgm:cxn modelId="{2D70E3DB-28D3-4F7B-91CC-747546CD6503}" type="presParOf" srcId="{7CC34D30-0559-4930-A723-25405DB560C3}" destId="{D137E11F-FDFC-489E-B90E-4089CD5D6221}" srcOrd="1" destOrd="0" presId="urn:microsoft.com/office/officeart/2018/5/layout/IconCircleLabelList"/>
    <dgm:cxn modelId="{6AB2FA33-D101-4036-B43B-C6FA6DA1CCDB}" type="presParOf" srcId="{7CC34D30-0559-4930-A723-25405DB560C3}" destId="{7F6BAAA2-BEDE-430C-B97E-75621CAED11A}" srcOrd="2" destOrd="0" presId="urn:microsoft.com/office/officeart/2018/5/layout/IconCircleLabelList"/>
    <dgm:cxn modelId="{780E114E-5331-4584-A219-2BFDB806D540}" type="presParOf" srcId="{7CC34D30-0559-4930-A723-25405DB560C3}" destId="{AB98712C-1149-41E5-8474-8E56E6659B23}" srcOrd="3" destOrd="0" presId="urn:microsoft.com/office/officeart/2018/5/layout/IconCircleLabelList"/>
    <dgm:cxn modelId="{1793AFAA-3236-4AEF-90C4-020849B6E410}" type="presParOf" srcId="{9F1BF94B-1684-4EF0-A913-CC1780465288}" destId="{138736EB-56D9-4C43-9FA1-82FEAD9758CE}" srcOrd="11" destOrd="0" presId="urn:microsoft.com/office/officeart/2018/5/layout/IconCircleLabelList"/>
    <dgm:cxn modelId="{C78AF6DD-DFF1-418F-B9B2-F06304B30CA2}" type="presParOf" srcId="{9F1BF94B-1684-4EF0-A913-CC1780465288}" destId="{12FB1178-37DC-472D-94B5-015DBB58D8EE}" srcOrd="12" destOrd="0" presId="urn:microsoft.com/office/officeart/2018/5/layout/IconCircleLabelList"/>
    <dgm:cxn modelId="{28CFCAC2-1F65-4FB6-90AA-E3D53BB4D7A3}" type="presParOf" srcId="{12FB1178-37DC-472D-94B5-015DBB58D8EE}" destId="{30D85497-87DA-4ABA-B5A0-D94BE251E935}" srcOrd="0" destOrd="0" presId="urn:microsoft.com/office/officeart/2018/5/layout/IconCircleLabelList"/>
    <dgm:cxn modelId="{1D32570A-69F1-4857-84CE-E8348A63F8CB}" type="presParOf" srcId="{12FB1178-37DC-472D-94B5-015DBB58D8EE}" destId="{13F417D2-DDCA-4D64-B5DD-D0B17861EDD7}" srcOrd="1" destOrd="0" presId="urn:microsoft.com/office/officeart/2018/5/layout/IconCircleLabelList"/>
    <dgm:cxn modelId="{59CFE966-71A8-4915-A504-B8C05E591E82}" type="presParOf" srcId="{12FB1178-37DC-472D-94B5-015DBB58D8EE}" destId="{1B3B81C1-6AE6-4D63-A188-633B74DC5000}" srcOrd="2" destOrd="0" presId="urn:microsoft.com/office/officeart/2018/5/layout/IconCircleLabelList"/>
    <dgm:cxn modelId="{99771092-6AAD-4FE9-A41A-BDCE57FE278D}" type="presParOf" srcId="{12FB1178-37DC-472D-94B5-015DBB58D8EE}" destId="{4C8FA1D2-9EB8-43F3-9E95-F2D33EE0EE8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69BC8B2-1892-446D-A4BA-DDE9D067D7A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E27225B1-F66E-4460-9038-C6DA89B7116F}">
      <dgm:prSet/>
      <dgm:spPr/>
      <dgm:t>
        <a:bodyPr/>
        <a:lstStyle/>
        <a:p>
          <a:r>
            <a:rPr lang="en-GB"/>
            <a:t>Volunteers own the copyright in anything they create for you</a:t>
          </a:r>
          <a:endParaRPr lang="en-US"/>
        </a:p>
      </dgm:t>
    </dgm:pt>
    <dgm:pt modelId="{E0765CB8-5ABE-406D-BD6D-8D72DF085334}" type="parTrans" cxnId="{66001246-BF53-4E99-872B-B3AE209D48C5}">
      <dgm:prSet/>
      <dgm:spPr/>
      <dgm:t>
        <a:bodyPr/>
        <a:lstStyle/>
        <a:p>
          <a:endParaRPr lang="en-US"/>
        </a:p>
      </dgm:t>
    </dgm:pt>
    <dgm:pt modelId="{3C93C40E-79D6-4E48-BAC0-5A1870CD9C57}" type="sibTrans" cxnId="{66001246-BF53-4E99-872B-B3AE209D48C5}">
      <dgm:prSet/>
      <dgm:spPr/>
      <dgm:t>
        <a:bodyPr/>
        <a:lstStyle/>
        <a:p>
          <a:endParaRPr lang="en-US"/>
        </a:p>
      </dgm:t>
    </dgm:pt>
    <dgm:pt modelId="{0208E9F3-4D66-427D-A15D-DF4C14B04C1C}">
      <dgm:prSet/>
      <dgm:spPr/>
      <dgm:t>
        <a:bodyPr/>
        <a:lstStyle/>
        <a:p>
          <a:r>
            <a:rPr lang="en-GB"/>
            <a:t>Ask for a deed of assignment</a:t>
          </a:r>
          <a:endParaRPr lang="en-US"/>
        </a:p>
      </dgm:t>
    </dgm:pt>
    <dgm:pt modelId="{E26D733E-69C1-4468-9D8C-5F21BEA9D2FA}" type="parTrans" cxnId="{BE44B559-0AA9-4889-983E-1C5BB1199E92}">
      <dgm:prSet/>
      <dgm:spPr/>
      <dgm:t>
        <a:bodyPr/>
        <a:lstStyle/>
        <a:p>
          <a:endParaRPr lang="en-US"/>
        </a:p>
      </dgm:t>
    </dgm:pt>
    <dgm:pt modelId="{94B93F0D-4661-4771-AC74-11D9760A5A98}" type="sibTrans" cxnId="{BE44B559-0AA9-4889-983E-1C5BB1199E92}">
      <dgm:prSet/>
      <dgm:spPr/>
      <dgm:t>
        <a:bodyPr/>
        <a:lstStyle/>
        <a:p>
          <a:endParaRPr lang="en-US"/>
        </a:p>
      </dgm:t>
    </dgm:pt>
    <dgm:pt modelId="{81AB333C-AF5E-404F-A6D1-D07BD6927242}">
      <dgm:prSet/>
      <dgm:spPr/>
      <dgm:t>
        <a:bodyPr/>
        <a:lstStyle/>
        <a:p>
          <a:r>
            <a:rPr lang="en-GB"/>
            <a:t>Volunteer can still use work for their own non-commercial research or private study</a:t>
          </a:r>
          <a:endParaRPr lang="en-US"/>
        </a:p>
      </dgm:t>
    </dgm:pt>
    <dgm:pt modelId="{F6044148-3C52-4CF9-9D6F-294A92544E1A}" type="parTrans" cxnId="{B4A2AEFE-F4AE-456A-9DB8-52CF635A27DE}">
      <dgm:prSet/>
      <dgm:spPr/>
      <dgm:t>
        <a:bodyPr/>
        <a:lstStyle/>
        <a:p>
          <a:endParaRPr lang="en-US"/>
        </a:p>
      </dgm:t>
    </dgm:pt>
    <dgm:pt modelId="{92F49FCA-77CA-40AB-996B-39201D3B4D0E}" type="sibTrans" cxnId="{B4A2AEFE-F4AE-456A-9DB8-52CF635A27DE}">
      <dgm:prSet/>
      <dgm:spPr/>
      <dgm:t>
        <a:bodyPr/>
        <a:lstStyle/>
        <a:p>
          <a:endParaRPr lang="en-US"/>
        </a:p>
      </dgm:t>
    </dgm:pt>
    <dgm:pt modelId="{7F23409D-D697-47DC-8D35-BAEF28D116E8}" type="pres">
      <dgm:prSet presAssocID="{869BC8B2-1892-446D-A4BA-DDE9D067D7AE}" presName="outerComposite" presStyleCnt="0">
        <dgm:presLayoutVars>
          <dgm:chMax val="5"/>
          <dgm:dir/>
          <dgm:resizeHandles val="exact"/>
        </dgm:presLayoutVars>
      </dgm:prSet>
      <dgm:spPr/>
    </dgm:pt>
    <dgm:pt modelId="{8488C88A-80F9-4ACE-8E3B-CBBB3BB8D812}" type="pres">
      <dgm:prSet presAssocID="{869BC8B2-1892-446D-A4BA-DDE9D067D7AE}" presName="dummyMaxCanvas" presStyleCnt="0">
        <dgm:presLayoutVars/>
      </dgm:prSet>
      <dgm:spPr/>
    </dgm:pt>
    <dgm:pt modelId="{EEAB795B-5622-4FE6-9FE0-C15B21163386}" type="pres">
      <dgm:prSet presAssocID="{869BC8B2-1892-446D-A4BA-DDE9D067D7AE}" presName="ThreeNodes_1" presStyleLbl="node1" presStyleIdx="0" presStyleCnt="3">
        <dgm:presLayoutVars>
          <dgm:bulletEnabled val="1"/>
        </dgm:presLayoutVars>
      </dgm:prSet>
      <dgm:spPr/>
    </dgm:pt>
    <dgm:pt modelId="{BD13786A-F98A-4221-8968-034AEBF3D765}" type="pres">
      <dgm:prSet presAssocID="{869BC8B2-1892-446D-A4BA-DDE9D067D7AE}" presName="ThreeNodes_2" presStyleLbl="node1" presStyleIdx="1" presStyleCnt="3">
        <dgm:presLayoutVars>
          <dgm:bulletEnabled val="1"/>
        </dgm:presLayoutVars>
      </dgm:prSet>
      <dgm:spPr/>
    </dgm:pt>
    <dgm:pt modelId="{7BD6D9FA-501D-4E79-AC68-98BC11A097D3}" type="pres">
      <dgm:prSet presAssocID="{869BC8B2-1892-446D-A4BA-DDE9D067D7AE}" presName="ThreeNodes_3" presStyleLbl="node1" presStyleIdx="2" presStyleCnt="3">
        <dgm:presLayoutVars>
          <dgm:bulletEnabled val="1"/>
        </dgm:presLayoutVars>
      </dgm:prSet>
      <dgm:spPr/>
    </dgm:pt>
    <dgm:pt modelId="{7EEE8284-BE0C-4D4C-8FCC-AE148052C608}" type="pres">
      <dgm:prSet presAssocID="{869BC8B2-1892-446D-A4BA-DDE9D067D7AE}" presName="ThreeConn_1-2" presStyleLbl="fgAccFollowNode1" presStyleIdx="0" presStyleCnt="2">
        <dgm:presLayoutVars>
          <dgm:bulletEnabled val="1"/>
        </dgm:presLayoutVars>
      </dgm:prSet>
      <dgm:spPr/>
    </dgm:pt>
    <dgm:pt modelId="{E0C42076-C70F-4718-A163-00523CEF9A8F}" type="pres">
      <dgm:prSet presAssocID="{869BC8B2-1892-446D-A4BA-DDE9D067D7AE}" presName="ThreeConn_2-3" presStyleLbl="fgAccFollowNode1" presStyleIdx="1" presStyleCnt="2">
        <dgm:presLayoutVars>
          <dgm:bulletEnabled val="1"/>
        </dgm:presLayoutVars>
      </dgm:prSet>
      <dgm:spPr/>
    </dgm:pt>
    <dgm:pt modelId="{97A812B1-E4A3-41DA-942C-1A17EDA0BE97}" type="pres">
      <dgm:prSet presAssocID="{869BC8B2-1892-446D-A4BA-DDE9D067D7AE}" presName="ThreeNodes_1_text" presStyleLbl="node1" presStyleIdx="2" presStyleCnt="3">
        <dgm:presLayoutVars>
          <dgm:bulletEnabled val="1"/>
        </dgm:presLayoutVars>
      </dgm:prSet>
      <dgm:spPr/>
    </dgm:pt>
    <dgm:pt modelId="{415DBFA0-E78D-46F1-ADC5-58EB28A77BB9}" type="pres">
      <dgm:prSet presAssocID="{869BC8B2-1892-446D-A4BA-DDE9D067D7AE}" presName="ThreeNodes_2_text" presStyleLbl="node1" presStyleIdx="2" presStyleCnt="3">
        <dgm:presLayoutVars>
          <dgm:bulletEnabled val="1"/>
        </dgm:presLayoutVars>
      </dgm:prSet>
      <dgm:spPr/>
    </dgm:pt>
    <dgm:pt modelId="{570DDBBC-8D99-4BD4-B94D-FE8DD021853E}" type="pres">
      <dgm:prSet presAssocID="{869BC8B2-1892-446D-A4BA-DDE9D067D7AE}" presName="ThreeNodes_3_text" presStyleLbl="node1" presStyleIdx="2" presStyleCnt="3">
        <dgm:presLayoutVars>
          <dgm:bulletEnabled val="1"/>
        </dgm:presLayoutVars>
      </dgm:prSet>
      <dgm:spPr/>
    </dgm:pt>
  </dgm:ptLst>
  <dgm:cxnLst>
    <dgm:cxn modelId="{2A32F600-304E-4A41-A2F8-F75BACECCED2}" type="presOf" srcId="{94B93F0D-4661-4771-AC74-11D9760A5A98}" destId="{E0C42076-C70F-4718-A163-00523CEF9A8F}" srcOrd="0" destOrd="0" presId="urn:microsoft.com/office/officeart/2005/8/layout/vProcess5"/>
    <dgm:cxn modelId="{83E33B0A-ADEC-4833-B0AA-1A8BEF712B55}" type="presOf" srcId="{81AB333C-AF5E-404F-A6D1-D07BD6927242}" destId="{570DDBBC-8D99-4BD4-B94D-FE8DD021853E}" srcOrd="1" destOrd="0" presId="urn:microsoft.com/office/officeart/2005/8/layout/vProcess5"/>
    <dgm:cxn modelId="{AD5DE10A-F85B-49E2-98AD-19B95AE52419}" type="presOf" srcId="{0208E9F3-4D66-427D-A15D-DF4C14B04C1C}" destId="{BD13786A-F98A-4221-8968-034AEBF3D765}" srcOrd="0" destOrd="0" presId="urn:microsoft.com/office/officeart/2005/8/layout/vProcess5"/>
    <dgm:cxn modelId="{C2CEB42B-3DA6-4262-B38A-70A2833C7986}" type="presOf" srcId="{0208E9F3-4D66-427D-A15D-DF4C14B04C1C}" destId="{415DBFA0-E78D-46F1-ADC5-58EB28A77BB9}" srcOrd="1" destOrd="0" presId="urn:microsoft.com/office/officeart/2005/8/layout/vProcess5"/>
    <dgm:cxn modelId="{8731D72F-BDC6-4C18-9CF0-CF4FA3093CF9}" type="presOf" srcId="{81AB333C-AF5E-404F-A6D1-D07BD6927242}" destId="{7BD6D9FA-501D-4E79-AC68-98BC11A097D3}" srcOrd="0" destOrd="0" presId="urn:microsoft.com/office/officeart/2005/8/layout/vProcess5"/>
    <dgm:cxn modelId="{66001246-BF53-4E99-872B-B3AE209D48C5}" srcId="{869BC8B2-1892-446D-A4BA-DDE9D067D7AE}" destId="{E27225B1-F66E-4460-9038-C6DA89B7116F}" srcOrd="0" destOrd="0" parTransId="{E0765CB8-5ABE-406D-BD6D-8D72DF085334}" sibTransId="{3C93C40E-79D6-4E48-BAC0-5A1870CD9C57}"/>
    <dgm:cxn modelId="{FB86F348-C172-4D64-B75A-CC9AD056C417}" type="presOf" srcId="{E27225B1-F66E-4460-9038-C6DA89B7116F}" destId="{97A812B1-E4A3-41DA-942C-1A17EDA0BE97}" srcOrd="1" destOrd="0" presId="urn:microsoft.com/office/officeart/2005/8/layout/vProcess5"/>
    <dgm:cxn modelId="{BE44B559-0AA9-4889-983E-1C5BB1199E92}" srcId="{869BC8B2-1892-446D-A4BA-DDE9D067D7AE}" destId="{0208E9F3-4D66-427D-A15D-DF4C14B04C1C}" srcOrd="1" destOrd="0" parTransId="{E26D733E-69C1-4468-9D8C-5F21BEA9D2FA}" sibTransId="{94B93F0D-4661-4771-AC74-11D9760A5A98}"/>
    <dgm:cxn modelId="{633DDA93-7321-4590-A44C-ECC0FEE4E9FE}" type="presOf" srcId="{3C93C40E-79D6-4E48-BAC0-5A1870CD9C57}" destId="{7EEE8284-BE0C-4D4C-8FCC-AE148052C608}" srcOrd="0" destOrd="0" presId="urn:microsoft.com/office/officeart/2005/8/layout/vProcess5"/>
    <dgm:cxn modelId="{330120F6-8B68-4AC4-85EF-0DB688C38C4D}" type="presOf" srcId="{869BC8B2-1892-446D-A4BA-DDE9D067D7AE}" destId="{7F23409D-D697-47DC-8D35-BAEF28D116E8}" srcOrd="0" destOrd="0" presId="urn:microsoft.com/office/officeart/2005/8/layout/vProcess5"/>
    <dgm:cxn modelId="{DF4BA3F8-5C35-4471-87EB-6E6492587619}" type="presOf" srcId="{E27225B1-F66E-4460-9038-C6DA89B7116F}" destId="{EEAB795B-5622-4FE6-9FE0-C15B21163386}" srcOrd="0" destOrd="0" presId="urn:microsoft.com/office/officeart/2005/8/layout/vProcess5"/>
    <dgm:cxn modelId="{B4A2AEFE-F4AE-456A-9DB8-52CF635A27DE}" srcId="{869BC8B2-1892-446D-A4BA-DDE9D067D7AE}" destId="{81AB333C-AF5E-404F-A6D1-D07BD6927242}" srcOrd="2" destOrd="0" parTransId="{F6044148-3C52-4CF9-9D6F-294A92544E1A}" sibTransId="{92F49FCA-77CA-40AB-996B-39201D3B4D0E}"/>
    <dgm:cxn modelId="{0F5D7268-88A0-4077-9A39-7B8400BBB2D2}" type="presParOf" srcId="{7F23409D-D697-47DC-8D35-BAEF28D116E8}" destId="{8488C88A-80F9-4ACE-8E3B-CBBB3BB8D812}" srcOrd="0" destOrd="0" presId="urn:microsoft.com/office/officeart/2005/8/layout/vProcess5"/>
    <dgm:cxn modelId="{22C7A9AB-1C82-4F49-B5FF-12D1611CE265}" type="presParOf" srcId="{7F23409D-D697-47DC-8D35-BAEF28D116E8}" destId="{EEAB795B-5622-4FE6-9FE0-C15B21163386}" srcOrd="1" destOrd="0" presId="urn:microsoft.com/office/officeart/2005/8/layout/vProcess5"/>
    <dgm:cxn modelId="{E5D0CAEB-1AF5-4C65-A013-815A6BB8816D}" type="presParOf" srcId="{7F23409D-D697-47DC-8D35-BAEF28D116E8}" destId="{BD13786A-F98A-4221-8968-034AEBF3D765}" srcOrd="2" destOrd="0" presId="urn:microsoft.com/office/officeart/2005/8/layout/vProcess5"/>
    <dgm:cxn modelId="{7F6D0F77-CCC9-471B-969A-707B46F3900A}" type="presParOf" srcId="{7F23409D-D697-47DC-8D35-BAEF28D116E8}" destId="{7BD6D9FA-501D-4E79-AC68-98BC11A097D3}" srcOrd="3" destOrd="0" presId="urn:microsoft.com/office/officeart/2005/8/layout/vProcess5"/>
    <dgm:cxn modelId="{C1DEDFA6-D2EB-4F9F-8934-0DD8E118DA1D}" type="presParOf" srcId="{7F23409D-D697-47DC-8D35-BAEF28D116E8}" destId="{7EEE8284-BE0C-4D4C-8FCC-AE148052C608}" srcOrd="4" destOrd="0" presId="urn:microsoft.com/office/officeart/2005/8/layout/vProcess5"/>
    <dgm:cxn modelId="{E6C6115E-01DA-4BBA-923D-ECCE4ED66990}" type="presParOf" srcId="{7F23409D-D697-47DC-8D35-BAEF28D116E8}" destId="{E0C42076-C70F-4718-A163-00523CEF9A8F}" srcOrd="5" destOrd="0" presId="urn:microsoft.com/office/officeart/2005/8/layout/vProcess5"/>
    <dgm:cxn modelId="{828E333D-4786-4B62-B680-EAD8845448DA}" type="presParOf" srcId="{7F23409D-D697-47DC-8D35-BAEF28D116E8}" destId="{97A812B1-E4A3-41DA-942C-1A17EDA0BE97}" srcOrd="6" destOrd="0" presId="urn:microsoft.com/office/officeart/2005/8/layout/vProcess5"/>
    <dgm:cxn modelId="{598AA27A-881D-44C7-91D7-F7F7BA7CB6A7}" type="presParOf" srcId="{7F23409D-D697-47DC-8D35-BAEF28D116E8}" destId="{415DBFA0-E78D-46F1-ADC5-58EB28A77BB9}" srcOrd="7" destOrd="0" presId="urn:microsoft.com/office/officeart/2005/8/layout/vProcess5"/>
    <dgm:cxn modelId="{1F2D77AF-C39F-4F94-BFF5-23C0146C24EC}" type="presParOf" srcId="{7F23409D-D697-47DC-8D35-BAEF28D116E8}" destId="{570DDBBC-8D99-4BD4-B94D-FE8DD021853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B664622-B7CF-4412-8A1C-9CD20868CCE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2F1A60E-653B-4E08-A78A-E11CCEE91233}">
      <dgm:prSet/>
      <dgm:spPr/>
      <dgm:t>
        <a:bodyPr/>
        <a:lstStyle/>
        <a:p>
          <a:r>
            <a:rPr lang="en-GB" dirty="0"/>
            <a:t>Is use essential?</a:t>
          </a:r>
          <a:endParaRPr lang="en-US" dirty="0"/>
        </a:p>
      </dgm:t>
    </dgm:pt>
    <dgm:pt modelId="{6EF66912-5F70-4A29-8A93-C680A9A4F5C6}" type="parTrans" cxnId="{D2B7063A-FC07-4DC8-8C46-AEBC94A38916}">
      <dgm:prSet/>
      <dgm:spPr/>
      <dgm:t>
        <a:bodyPr/>
        <a:lstStyle/>
        <a:p>
          <a:endParaRPr lang="en-US"/>
        </a:p>
      </dgm:t>
    </dgm:pt>
    <dgm:pt modelId="{43F69B87-32C3-4CDF-B925-3193DCFEDF16}" type="sibTrans" cxnId="{D2B7063A-FC07-4DC8-8C46-AEBC94A38916}">
      <dgm:prSet/>
      <dgm:spPr/>
      <dgm:t>
        <a:bodyPr/>
        <a:lstStyle/>
        <a:p>
          <a:endParaRPr lang="en-US"/>
        </a:p>
      </dgm:t>
    </dgm:pt>
    <dgm:pt modelId="{C4B9BCDE-B634-4EC7-A288-90E5088A4277}">
      <dgm:prSet/>
      <dgm:spPr/>
      <dgm:t>
        <a:bodyPr/>
        <a:lstStyle/>
        <a:p>
          <a:r>
            <a:rPr lang="en-GB" dirty="0"/>
            <a:t>Risk Assessment?</a:t>
          </a:r>
          <a:endParaRPr lang="en-US" dirty="0"/>
        </a:p>
      </dgm:t>
    </dgm:pt>
    <dgm:pt modelId="{2DE535AF-9C0F-4683-867F-663DBA5E739C}" type="parTrans" cxnId="{672244EB-DC9B-48F5-8B98-F85F06B0F2E1}">
      <dgm:prSet/>
      <dgm:spPr/>
      <dgm:t>
        <a:bodyPr/>
        <a:lstStyle/>
        <a:p>
          <a:endParaRPr lang="en-US"/>
        </a:p>
      </dgm:t>
    </dgm:pt>
    <dgm:pt modelId="{41FEC3F3-D5AE-40FF-9387-F2D20ADC3EFF}" type="sibTrans" cxnId="{672244EB-DC9B-48F5-8B98-F85F06B0F2E1}">
      <dgm:prSet/>
      <dgm:spPr/>
      <dgm:t>
        <a:bodyPr/>
        <a:lstStyle/>
        <a:p>
          <a:endParaRPr lang="en-US"/>
        </a:p>
      </dgm:t>
    </dgm:pt>
    <dgm:pt modelId="{2234F558-33E7-4F8A-BDEA-C1D69B0CF8E1}">
      <dgm:prSet/>
      <dgm:spPr/>
      <dgm:t>
        <a:bodyPr/>
        <a:lstStyle/>
        <a:p>
          <a:r>
            <a:rPr lang="en-GB" dirty="0"/>
            <a:t>UK Orphan Works Licensing Scheme</a:t>
          </a:r>
          <a:endParaRPr lang="en-US" dirty="0"/>
        </a:p>
      </dgm:t>
    </dgm:pt>
    <dgm:pt modelId="{A2277457-AA45-40CA-A6E8-E6E5E4473155}" type="parTrans" cxnId="{FA3ACDDF-B63E-48F8-A68D-A0704455C175}">
      <dgm:prSet/>
      <dgm:spPr/>
      <dgm:t>
        <a:bodyPr/>
        <a:lstStyle/>
        <a:p>
          <a:endParaRPr lang="en-US"/>
        </a:p>
      </dgm:t>
    </dgm:pt>
    <dgm:pt modelId="{B2189139-3831-4CAB-AA0F-896F6B523BFA}" type="sibTrans" cxnId="{FA3ACDDF-B63E-48F8-A68D-A0704455C175}">
      <dgm:prSet/>
      <dgm:spPr/>
      <dgm:t>
        <a:bodyPr/>
        <a:lstStyle/>
        <a:p>
          <a:endParaRPr lang="en-US"/>
        </a:p>
      </dgm:t>
    </dgm:pt>
    <dgm:pt modelId="{9EA97E4F-4D50-4C10-A487-E0DBD26F0459}">
      <dgm:prSet/>
      <dgm:spPr/>
      <dgm:t>
        <a:bodyPr/>
        <a:lstStyle/>
        <a:p>
          <a:r>
            <a:rPr lang="en-GB" dirty="0"/>
            <a:t>EU Orphan Works Exception – Brexit!</a:t>
          </a:r>
          <a:endParaRPr lang="en-US" dirty="0"/>
        </a:p>
      </dgm:t>
    </dgm:pt>
    <dgm:pt modelId="{1F109823-400F-4311-A938-96F4B68F4244}" type="parTrans" cxnId="{9C4E6D4E-227E-4887-BF41-98793A93D6A8}">
      <dgm:prSet/>
      <dgm:spPr/>
      <dgm:t>
        <a:bodyPr/>
        <a:lstStyle/>
        <a:p>
          <a:endParaRPr lang="en-US"/>
        </a:p>
      </dgm:t>
    </dgm:pt>
    <dgm:pt modelId="{B94779EA-6E4D-4CBC-AF77-7954BCFEBB11}" type="sibTrans" cxnId="{9C4E6D4E-227E-4887-BF41-98793A93D6A8}">
      <dgm:prSet/>
      <dgm:spPr/>
      <dgm:t>
        <a:bodyPr/>
        <a:lstStyle/>
        <a:p>
          <a:endParaRPr lang="en-US"/>
        </a:p>
      </dgm:t>
    </dgm:pt>
    <dgm:pt modelId="{63E4C044-1D9D-4F77-8EB1-3218EDF759DC}" type="pres">
      <dgm:prSet presAssocID="{BB664622-B7CF-4412-8A1C-9CD20868CCEF}" presName="outerComposite" presStyleCnt="0">
        <dgm:presLayoutVars>
          <dgm:chMax val="5"/>
          <dgm:dir/>
          <dgm:resizeHandles val="exact"/>
        </dgm:presLayoutVars>
      </dgm:prSet>
      <dgm:spPr/>
    </dgm:pt>
    <dgm:pt modelId="{6D5F4F44-EBE2-4226-A6AC-678AA17F828A}" type="pres">
      <dgm:prSet presAssocID="{BB664622-B7CF-4412-8A1C-9CD20868CCEF}" presName="dummyMaxCanvas" presStyleCnt="0">
        <dgm:presLayoutVars/>
      </dgm:prSet>
      <dgm:spPr/>
    </dgm:pt>
    <dgm:pt modelId="{F9208E55-41A0-4CE2-B746-84FFC9B2C404}" type="pres">
      <dgm:prSet presAssocID="{BB664622-B7CF-4412-8A1C-9CD20868CCEF}" presName="FourNodes_1" presStyleLbl="node1" presStyleIdx="0" presStyleCnt="4">
        <dgm:presLayoutVars>
          <dgm:bulletEnabled val="1"/>
        </dgm:presLayoutVars>
      </dgm:prSet>
      <dgm:spPr/>
    </dgm:pt>
    <dgm:pt modelId="{F9076605-41AE-4164-AD7E-23DEFE69698E}" type="pres">
      <dgm:prSet presAssocID="{BB664622-B7CF-4412-8A1C-9CD20868CCEF}" presName="FourNodes_2" presStyleLbl="node1" presStyleIdx="1" presStyleCnt="4">
        <dgm:presLayoutVars>
          <dgm:bulletEnabled val="1"/>
        </dgm:presLayoutVars>
      </dgm:prSet>
      <dgm:spPr/>
    </dgm:pt>
    <dgm:pt modelId="{C160B769-0D12-4AFA-94D3-B5790692F151}" type="pres">
      <dgm:prSet presAssocID="{BB664622-B7CF-4412-8A1C-9CD20868CCEF}" presName="FourNodes_3" presStyleLbl="node1" presStyleIdx="2" presStyleCnt="4">
        <dgm:presLayoutVars>
          <dgm:bulletEnabled val="1"/>
        </dgm:presLayoutVars>
      </dgm:prSet>
      <dgm:spPr/>
    </dgm:pt>
    <dgm:pt modelId="{07B2BDA8-9065-4C0F-A891-3C0E9CCA8EC4}" type="pres">
      <dgm:prSet presAssocID="{BB664622-B7CF-4412-8A1C-9CD20868CCEF}" presName="FourNodes_4" presStyleLbl="node1" presStyleIdx="3" presStyleCnt="4">
        <dgm:presLayoutVars>
          <dgm:bulletEnabled val="1"/>
        </dgm:presLayoutVars>
      </dgm:prSet>
      <dgm:spPr/>
    </dgm:pt>
    <dgm:pt modelId="{C42F2641-BE31-4D6F-BA1F-97EABF52C7FC}" type="pres">
      <dgm:prSet presAssocID="{BB664622-B7CF-4412-8A1C-9CD20868CCEF}" presName="FourConn_1-2" presStyleLbl="fgAccFollowNode1" presStyleIdx="0" presStyleCnt="3">
        <dgm:presLayoutVars>
          <dgm:bulletEnabled val="1"/>
        </dgm:presLayoutVars>
      </dgm:prSet>
      <dgm:spPr/>
    </dgm:pt>
    <dgm:pt modelId="{98B341F0-47B6-48FE-8D16-7667D620803C}" type="pres">
      <dgm:prSet presAssocID="{BB664622-B7CF-4412-8A1C-9CD20868CCEF}" presName="FourConn_2-3" presStyleLbl="fgAccFollowNode1" presStyleIdx="1" presStyleCnt="3">
        <dgm:presLayoutVars>
          <dgm:bulletEnabled val="1"/>
        </dgm:presLayoutVars>
      </dgm:prSet>
      <dgm:spPr/>
    </dgm:pt>
    <dgm:pt modelId="{460FA7C5-6EFD-4CF8-A41C-FF9C808711E9}" type="pres">
      <dgm:prSet presAssocID="{BB664622-B7CF-4412-8A1C-9CD20868CCEF}" presName="FourConn_3-4" presStyleLbl="fgAccFollowNode1" presStyleIdx="2" presStyleCnt="3">
        <dgm:presLayoutVars>
          <dgm:bulletEnabled val="1"/>
        </dgm:presLayoutVars>
      </dgm:prSet>
      <dgm:spPr/>
    </dgm:pt>
    <dgm:pt modelId="{BAAAA32A-3670-4026-B50D-3EB7547C1FCB}" type="pres">
      <dgm:prSet presAssocID="{BB664622-B7CF-4412-8A1C-9CD20868CCEF}" presName="FourNodes_1_text" presStyleLbl="node1" presStyleIdx="3" presStyleCnt="4">
        <dgm:presLayoutVars>
          <dgm:bulletEnabled val="1"/>
        </dgm:presLayoutVars>
      </dgm:prSet>
      <dgm:spPr/>
    </dgm:pt>
    <dgm:pt modelId="{0484F1C1-FD96-4FB9-B7E7-B3122057721E}" type="pres">
      <dgm:prSet presAssocID="{BB664622-B7CF-4412-8A1C-9CD20868CCEF}" presName="FourNodes_2_text" presStyleLbl="node1" presStyleIdx="3" presStyleCnt="4">
        <dgm:presLayoutVars>
          <dgm:bulletEnabled val="1"/>
        </dgm:presLayoutVars>
      </dgm:prSet>
      <dgm:spPr/>
    </dgm:pt>
    <dgm:pt modelId="{A59E14B6-B422-4DC0-A55C-5BC3CFA1673F}" type="pres">
      <dgm:prSet presAssocID="{BB664622-B7CF-4412-8A1C-9CD20868CCEF}" presName="FourNodes_3_text" presStyleLbl="node1" presStyleIdx="3" presStyleCnt="4">
        <dgm:presLayoutVars>
          <dgm:bulletEnabled val="1"/>
        </dgm:presLayoutVars>
      </dgm:prSet>
      <dgm:spPr/>
    </dgm:pt>
    <dgm:pt modelId="{0204C56B-3F09-473C-9FC4-5A47A63AA748}" type="pres">
      <dgm:prSet presAssocID="{BB664622-B7CF-4412-8A1C-9CD20868CCEF}" presName="FourNodes_4_text" presStyleLbl="node1" presStyleIdx="3" presStyleCnt="4">
        <dgm:presLayoutVars>
          <dgm:bulletEnabled val="1"/>
        </dgm:presLayoutVars>
      </dgm:prSet>
      <dgm:spPr/>
    </dgm:pt>
  </dgm:ptLst>
  <dgm:cxnLst>
    <dgm:cxn modelId="{570BCD18-7258-49BE-BF50-D8AD8F5987AF}" type="presOf" srcId="{9EA97E4F-4D50-4C10-A487-E0DBD26F0459}" destId="{07B2BDA8-9065-4C0F-A891-3C0E9CCA8EC4}" srcOrd="0" destOrd="0" presId="urn:microsoft.com/office/officeart/2005/8/layout/vProcess5"/>
    <dgm:cxn modelId="{6A176F23-DF7D-419B-8AFF-E6B01BE15F70}" type="presOf" srcId="{02F1A60E-653B-4E08-A78A-E11CCEE91233}" destId="{F9208E55-41A0-4CE2-B746-84FFC9B2C404}" srcOrd="0" destOrd="0" presId="urn:microsoft.com/office/officeart/2005/8/layout/vProcess5"/>
    <dgm:cxn modelId="{7E03B734-BAEF-4CE4-B83D-35CD55C5A318}" type="presOf" srcId="{B2189139-3831-4CAB-AA0F-896F6B523BFA}" destId="{460FA7C5-6EFD-4CF8-A41C-FF9C808711E9}" srcOrd="0" destOrd="0" presId="urn:microsoft.com/office/officeart/2005/8/layout/vProcess5"/>
    <dgm:cxn modelId="{D2B7063A-FC07-4DC8-8C46-AEBC94A38916}" srcId="{BB664622-B7CF-4412-8A1C-9CD20868CCEF}" destId="{02F1A60E-653B-4E08-A78A-E11CCEE91233}" srcOrd="0" destOrd="0" parTransId="{6EF66912-5F70-4A29-8A93-C680A9A4F5C6}" sibTransId="{43F69B87-32C3-4CDF-B925-3193DCFEDF16}"/>
    <dgm:cxn modelId="{8AA5C35C-59E5-4286-93AC-45EE9E366213}" type="presOf" srcId="{2234F558-33E7-4F8A-BDEA-C1D69B0CF8E1}" destId="{C160B769-0D12-4AFA-94D3-B5790692F151}" srcOrd="0" destOrd="0" presId="urn:microsoft.com/office/officeart/2005/8/layout/vProcess5"/>
    <dgm:cxn modelId="{A50C436D-8992-41A0-A36D-2AB40DBB635E}" type="presOf" srcId="{BB664622-B7CF-4412-8A1C-9CD20868CCEF}" destId="{63E4C044-1D9D-4F77-8EB1-3218EDF759DC}" srcOrd="0" destOrd="0" presId="urn:microsoft.com/office/officeart/2005/8/layout/vProcess5"/>
    <dgm:cxn modelId="{9C4E6D4E-227E-4887-BF41-98793A93D6A8}" srcId="{BB664622-B7CF-4412-8A1C-9CD20868CCEF}" destId="{9EA97E4F-4D50-4C10-A487-E0DBD26F0459}" srcOrd="3" destOrd="0" parTransId="{1F109823-400F-4311-A938-96F4B68F4244}" sibTransId="{B94779EA-6E4D-4CBC-AF77-7954BCFEBB11}"/>
    <dgm:cxn modelId="{80B74089-61FF-4CE5-A7CE-AEFE7C364069}" type="presOf" srcId="{2234F558-33E7-4F8A-BDEA-C1D69B0CF8E1}" destId="{A59E14B6-B422-4DC0-A55C-5BC3CFA1673F}" srcOrd="1" destOrd="0" presId="urn:microsoft.com/office/officeart/2005/8/layout/vProcess5"/>
    <dgm:cxn modelId="{AEFCD19F-8DA6-430C-A018-4687DA22E673}" type="presOf" srcId="{9EA97E4F-4D50-4C10-A487-E0DBD26F0459}" destId="{0204C56B-3F09-473C-9FC4-5A47A63AA748}" srcOrd="1" destOrd="0" presId="urn:microsoft.com/office/officeart/2005/8/layout/vProcess5"/>
    <dgm:cxn modelId="{634407A0-EBF6-47A7-AA7F-611488FA0BCE}" type="presOf" srcId="{C4B9BCDE-B634-4EC7-A288-90E5088A4277}" destId="{0484F1C1-FD96-4FB9-B7E7-B3122057721E}" srcOrd="1" destOrd="0" presId="urn:microsoft.com/office/officeart/2005/8/layout/vProcess5"/>
    <dgm:cxn modelId="{178A89AA-EA98-4B43-A4C6-A229CF9DA240}" type="presOf" srcId="{43F69B87-32C3-4CDF-B925-3193DCFEDF16}" destId="{C42F2641-BE31-4D6F-BA1F-97EABF52C7FC}" srcOrd="0" destOrd="0" presId="urn:microsoft.com/office/officeart/2005/8/layout/vProcess5"/>
    <dgm:cxn modelId="{53B84DCA-7302-40CF-AC90-CC5282126A19}" type="presOf" srcId="{C4B9BCDE-B634-4EC7-A288-90E5088A4277}" destId="{F9076605-41AE-4164-AD7E-23DEFE69698E}" srcOrd="0" destOrd="0" presId="urn:microsoft.com/office/officeart/2005/8/layout/vProcess5"/>
    <dgm:cxn modelId="{D68DDCD5-5D0B-46B4-9015-DD7BA9A31AFB}" type="presOf" srcId="{41FEC3F3-D5AE-40FF-9387-F2D20ADC3EFF}" destId="{98B341F0-47B6-48FE-8D16-7667D620803C}" srcOrd="0" destOrd="0" presId="urn:microsoft.com/office/officeart/2005/8/layout/vProcess5"/>
    <dgm:cxn modelId="{FA3ACDDF-B63E-48F8-A68D-A0704455C175}" srcId="{BB664622-B7CF-4412-8A1C-9CD20868CCEF}" destId="{2234F558-33E7-4F8A-BDEA-C1D69B0CF8E1}" srcOrd="2" destOrd="0" parTransId="{A2277457-AA45-40CA-A6E8-E6E5E4473155}" sibTransId="{B2189139-3831-4CAB-AA0F-896F6B523BFA}"/>
    <dgm:cxn modelId="{672244EB-DC9B-48F5-8B98-F85F06B0F2E1}" srcId="{BB664622-B7CF-4412-8A1C-9CD20868CCEF}" destId="{C4B9BCDE-B634-4EC7-A288-90E5088A4277}" srcOrd="1" destOrd="0" parTransId="{2DE535AF-9C0F-4683-867F-663DBA5E739C}" sibTransId="{41FEC3F3-D5AE-40FF-9387-F2D20ADC3EFF}"/>
    <dgm:cxn modelId="{207C6FFA-159C-4CE1-BAB4-CC4D656B760C}" type="presOf" srcId="{02F1A60E-653B-4E08-A78A-E11CCEE91233}" destId="{BAAAA32A-3670-4026-B50D-3EB7547C1FCB}" srcOrd="1" destOrd="0" presId="urn:microsoft.com/office/officeart/2005/8/layout/vProcess5"/>
    <dgm:cxn modelId="{D2C9C949-5000-47B8-B874-6DD006CB1B1E}" type="presParOf" srcId="{63E4C044-1D9D-4F77-8EB1-3218EDF759DC}" destId="{6D5F4F44-EBE2-4226-A6AC-678AA17F828A}" srcOrd="0" destOrd="0" presId="urn:microsoft.com/office/officeart/2005/8/layout/vProcess5"/>
    <dgm:cxn modelId="{DB2CB52B-F226-471E-A3B9-8ACA8940B862}" type="presParOf" srcId="{63E4C044-1D9D-4F77-8EB1-3218EDF759DC}" destId="{F9208E55-41A0-4CE2-B746-84FFC9B2C404}" srcOrd="1" destOrd="0" presId="urn:microsoft.com/office/officeart/2005/8/layout/vProcess5"/>
    <dgm:cxn modelId="{808C4107-23D4-4664-BB2D-095530D51957}" type="presParOf" srcId="{63E4C044-1D9D-4F77-8EB1-3218EDF759DC}" destId="{F9076605-41AE-4164-AD7E-23DEFE69698E}" srcOrd="2" destOrd="0" presId="urn:microsoft.com/office/officeart/2005/8/layout/vProcess5"/>
    <dgm:cxn modelId="{CED19F6A-57F2-4700-9731-BC21CDB396EF}" type="presParOf" srcId="{63E4C044-1D9D-4F77-8EB1-3218EDF759DC}" destId="{C160B769-0D12-4AFA-94D3-B5790692F151}" srcOrd="3" destOrd="0" presId="urn:microsoft.com/office/officeart/2005/8/layout/vProcess5"/>
    <dgm:cxn modelId="{38EDB68A-E4D0-42D1-B60B-D020EC3FC3AC}" type="presParOf" srcId="{63E4C044-1D9D-4F77-8EB1-3218EDF759DC}" destId="{07B2BDA8-9065-4C0F-A891-3C0E9CCA8EC4}" srcOrd="4" destOrd="0" presId="urn:microsoft.com/office/officeart/2005/8/layout/vProcess5"/>
    <dgm:cxn modelId="{546282A7-B4D1-438A-91C3-245135506709}" type="presParOf" srcId="{63E4C044-1D9D-4F77-8EB1-3218EDF759DC}" destId="{C42F2641-BE31-4D6F-BA1F-97EABF52C7FC}" srcOrd="5" destOrd="0" presId="urn:microsoft.com/office/officeart/2005/8/layout/vProcess5"/>
    <dgm:cxn modelId="{9C05E3CB-22CA-4902-AAF0-7E2617BCBE01}" type="presParOf" srcId="{63E4C044-1D9D-4F77-8EB1-3218EDF759DC}" destId="{98B341F0-47B6-48FE-8D16-7667D620803C}" srcOrd="6" destOrd="0" presId="urn:microsoft.com/office/officeart/2005/8/layout/vProcess5"/>
    <dgm:cxn modelId="{9677365A-751C-44B7-A130-95D681B977DD}" type="presParOf" srcId="{63E4C044-1D9D-4F77-8EB1-3218EDF759DC}" destId="{460FA7C5-6EFD-4CF8-A41C-FF9C808711E9}" srcOrd="7" destOrd="0" presId="urn:microsoft.com/office/officeart/2005/8/layout/vProcess5"/>
    <dgm:cxn modelId="{79F3A9A2-447C-4DEA-896F-FFFEF4002E06}" type="presParOf" srcId="{63E4C044-1D9D-4F77-8EB1-3218EDF759DC}" destId="{BAAAA32A-3670-4026-B50D-3EB7547C1FCB}" srcOrd="8" destOrd="0" presId="urn:microsoft.com/office/officeart/2005/8/layout/vProcess5"/>
    <dgm:cxn modelId="{ED855D4B-63B9-4C80-879A-8754DF454847}" type="presParOf" srcId="{63E4C044-1D9D-4F77-8EB1-3218EDF759DC}" destId="{0484F1C1-FD96-4FB9-B7E7-B3122057721E}" srcOrd="9" destOrd="0" presId="urn:microsoft.com/office/officeart/2005/8/layout/vProcess5"/>
    <dgm:cxn modelId="{60960DBF-B6F3-44E7-A827-3AFF726798F8}" type="presParOf" srcId="{63E4C044-1D9D-4F77-8EB1-3218EDF759DC}" destId="{A59E14B6-B422-4DC0-A55C-5BC3CFA1673F}" srcOrd="10" destOrd="0" presId="urn:microsoft.com/office/officeart/2005/8/layout/vProcess5"/>
    <dgm:cxn modelId="{AB510A0A-830A-4407-9353-A7D2D008E9F0}" type="presParOf" srcId="{63E4C044-1D9D-4F77-8EB1-3218EDF759DC}" destId="{0204C56B-3F09-473C-9FC4-5A47A63AA74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7DBEB2E-5DCD-46A2-8028-C362100934A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63514F9-7186-453D-94B4-874D9957EF38}">
      <dgm:prSet/>
      <dgm:spPr/>
      <dgm:t>
        <a:bodyPr/>
        <a:lstStyle/>
        <a:p>
          <a:r>
            <a:rPr lang="en-GB"/>
            <a:t>Archivist can make copies of a document where necessary to preserve work.</a:t>
          </a:r>
          <a:endParaRPr lang="en-US"/>
        </a:p>
      </dgm:t>
    </dgm:pt>
    <dgm:pt modelId="{6F86E92F-8250-417D-8DC8-752E98858B08}" type="parTrans" cxnId="{9DFC30C5-35D8-4E56-8DB8-CC186302FC65}">
      <dgm:prSet/>
      <dgm:spPr/>
      <dgm:t>
        <a:bodyPr/>
        <a:lstStyle/>
        <a:p>
          <a:endParaRPr lang="en-US"/>
        </a:p>
      </dgm:t>
    </dgm:pt>
    <dgm:pt modelId="{F51EC5E4-4558-48AE-A27E-AB526EC8D274}" type="sibTrans" cxnId="{9DFC30C5-35D8-4E56-8DB8-CC186302FC65}">
      <dgm:prSet/>
      <dgm:spPr/>
      <dgm:t>
        <a:bodyPr/>
        <a:lstStyle/>
        <a:p>
          <a:endParaRPr lang="en-US"/>
        </a:p>
      </dgm:t>
    </dgm:pt>
    <dgm:pt modelId="{6F667163-5381-4A72-A59A-C25B4889A20D}">
      <dgm:prSet/>
      <dgm:spPr/>
      <dgm:t>
        <a:bodyPr/>
        <a:lstStyle/>
        <a:p>
          <a:r>
            <a:rPr lang="en-GB"/>
            <a:t>Applies to any type of work.</a:t>
          </a:r>
          <a:endParaRPr lang="en-US"/>
        </a:p>
      </dgm:t>
    </dgm:pt>
    <dgm:pt modelId="{C9A69ED5-694C-455C-91BC-BA1BC6400791}" type="parTrans" cxnId="{9C432DA7-0BEA-4016-8AB2-E7B0184F069E}">
      <dgm:prSet/>
      <dgm:spPr/>
      <dgm:t>
        <a:bodyPr/>
        <a:lstStyle/>
        <a:p>
          <a:endParaRPr lang="en-US"/>
        </a:p>
      </dgm:t>
    </dgm:pt>
    <dgm:pt modelId="{77D0EE5E-F20E-4CAF-B71B-42C7C0840550}" type="sibTrans" cxnId="{9C432DA7-0BEA-4016-8AB2-E7B0184F069E}">
      <dgm:prSet/>
      <dgm:spPr/>
      <dgm:t>
        <a:bodyPr/>
        <a:lstStyle/>
        <a:p>
          <a:endParaRPr lang="en-US"/>
        </a:p>
      </dgm:t>
    </dgm:pt>
    <dgm:pt modelId="{97C2BEC5-EE0A-48FE-8DBA-E0361B9C87B7}">
      <dgm:prSet/>
      <dgm:spPr/>
      <dgm:t>
        <a:bodyPr/>
        <a:lstStyle/>
        <a:p>
          <a:r>
            <a:rPr lang="en-GB"/>
            <a:t>Especially useful for digital files</a:t>
          </a:r>
          <a:endParaRPr lang="en-US"/>
        </a:p>
      </dgm:t>
    </dgm:pt>
    <dgm:pt modelId="{FA07C771-3417-4738-AC29-CD9B5B0FB3BF}" type="parTrans" cxnId="{B219A2D1-0FAE-4780-BCBD-C6A92CBE5D36}">
      <dgm:prSet/>
      <dgm:spPr/>
      <dgm:t>
        <a:bodyPr/>
        <a:lstStyle/>
        <a:p>
          <a:endParaRPr lang="en-US"/>
        </a:p>
      </dgm:t>
    </dgm:pt>
    <dgm:pt modelId="{98F453A8-58BB-4791-A32B-797E1054773A}" type="sibTrans" cxnId="{B219A2D1-0FAE-4780-BCBD-C6A92CBE5D36}">
      <dgm:prSet/>
      <dgm:spPr/>
      <dgm:t>
        <a:bodyPr/>
        <a:lstStyle/>
        <a:p>
          <a:endParaRPr lang="en-US"/>
        </a:p>
      </dgm:t>
    </dgm:pt>
    <dgm:pt modelId="{5E503640-80A0-41C8-AD15-0F5924ED9137}">
      <dgm:prSet/>
      <dgm:spPr/>
      <dgm:t>
        <a:bodyPr/>
        <a:lstStyle/>
        <a:p>
          <a:r>
            <a:rPr lang="en-GB"/>
            <a:t>Cannot be overridden by a contract.</a:t>
          </a:r>
          <a:endParaRPr lang="en-US"/>
        </a:p>
      </dgm:t>
    </dgm:pt>
    <dgm:pt modelId="{6F8EEC0E-1C6F-4A16-BACC-CF648741EC87}" type="parTrans" cxnId="{502D3336-719A-4748-A639-D67960C0C22F}">
      <dgm:prSet/>
      <dgm:spPr/>
      <dgm:t>
        <a:bodyPr/>
        <a:lstStyle/>
        <a:p>
          <a:endParaRPr lang="en-US"/>
        </a:p>
      </dgm:t>
    </dgm:pt>
    <dgm:pt modelId="{41901838-2730-4842-B32E-6637999BEA1E}" type="sibTrans" cxnId="{502D3336-719A-4748-A639-D67960C0C22F}">
      <dgm:prSet/>
      <dgm:spPr/>
      <dgm:t>
        <a:bodyPr/>
        <a:lstStyle/>
        <a:p>
          <a:endParaRPr lang="en-US"/>
        </a:p>
      </dgm:t>
    </dgm:pt>
    <dgm:pt modelId="{8C889FF2-C22D-4384-BF57-7820F97AA7A1}">
      <dgm:prSet/>
      <dgm:spPr/>
      <dgm:t>
        <a:bodyPr/>
        <a:lstStyle/>
        <a:p>
          <a:endParaRPr lang="en-US" dirty="0"/>
        </a:p>
      </dgm:t>
    </dgm:pt>
    <dgm:pt modelId="{6BAE241F-7EE9-44E2-B170-BE1A2F71388F}" type="parTrans" cxnId="{1E41C1B9-7FD9-4A63-95EF-ABECE788A84A}">
      <dgm:prSet/>
      <dgm:spPr/>
      <dgm:t>
        <a:bodyPr/>
        <a:lstStyle/>
        <a:p>
          <a:endParaRPr lang="en-US"/>
        </a:p>
      </dgm:t>
    </dgm:pt>
    <dgm:pt modelId="{DCEF77D4-36BB-46BB-9FAA-ABBEF63A0487}" type="sibTrans" cxnId="{1E41C1B9-7FD9-4A63-95EF-ABECE788A84A}">
      <dgm:prSet/>
      <dgm:spPr/>
      <dgm:t>
        <a:bodyPr/>
        <a:lstStyle/>
        <a:p>
          <a:endParaRPr lang="en-US"/>
        </a:p>
      </dgm:t>
    </dgm:pt>
    <dgm:pt modelId="{36E7D31A-6DEF-4299-8E11-821B2520DD0C}" type="pres">
      <dgm:prSet presAssocID="{B7DBEB2E-5DCD-46A2-8028-C362100934A7}" presName="root" presStyleCnt="0">
        <dgm:presLayoutVars>
          <dgm:dir/>
          <dgm:resizeHandles val="exact"/>
        </dgm:presLayoutVars>
      </dgm:prSet>
      <dgm:spPr/>
    </dgm:pt>
    <dgm:pt modelId="{ECA32E48-FAB3-4712-AA56-3F6A47676E26}" type="pres">
      <dgm:prSet presAssocID="{363514F9-7186-453D-94B4-874D9957EF38}" presName="compNode" presStyleCnt="0"/>
      <dgm:spPr/>
    </dgm:pt>
    <dgm:pt modelId="{FF46EFDF-39C7-4507-80A4-8CE9A8CAF9D3}" type="pres">
      <dgm:prSet presAssocID="{363514F9-7186-453D-94B4-874D9957EF38}" presName="bgRect" presStyleLbl="bgShp" presStyleIdx="0" presStyleCnt="5"/>
      <dgm:spPr/>
    </dgm:pt>
    <dgm:pt modelId="{DEBBB325-9225-4355-A2FA-55DE17D0E724}" type="pres">
      <dgm:prSet presAssocID="{363514F9-7186-453D-94B4-874D9957EF3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redder"/>
        </a:ext>
      </dgm:extLst>
    </dgm:pt>
    <dgm:pt modelId="{1700C706-AEEF-4C8B-95DA-306EC4D673FA}" type="pres">
      <dgm:prSet presAssocID="{363514F9-7186-453D-94B4-874D9957EF38}" presName="spaceRect" presStyleCnt="0"/>
      <dgm:spPr/>
    </dgm:pt>
    <dgm:pt modelId="{0A11DD24-1845-4FC9-B768-226AB80D631D}" type="pres">
      <dgm:prSet presAssocID="{363514F9-7186-453D-94B4-874D9957EF38}" presName="parTx" presStyleLbl="revTx" presStyleIdx="0" presStyleCnt="5">
        <dgm:presLayoutVars>
          <dgm:chMax val="0"/>
          <dgm:chPref val="0"/>
        </dgm:presLayoutVars>
      </dgm:prSet>
      <dgm:spPr/>
    </dgm:pt>
    <dgm:pt modelId="{019D6E67-D6A2-4A67-83FF-CE63C01A704E}" type="pres">
      <dgm:prSet presAssocID="{F51EC5E4-4558-48AE-A27E-AB526EC8D274}" presName="sibTrans" presStyleCnt="0"/>
      <dgm:spPr/>
    </dgm:pt>
    <dgm:pt modelId="{03B3781A-E2B3-45DA-9445-9C394085C8F2}" type="pres">
      <dgm:prSet presAssocID="{6F667163-5381-4A72-A59A-C25B4889A20D}" presName="compNode" presStyleCnt="0"/>
      <dgm:spPr/>
    </dgm:pt>
    <dgm:pt modelId="{2FD03A49-B727-48B4-BAFF-6E22E5E3B937}" type="pres">
      <dgm:prSet presAssocID="{6F667163-5381-4A72-A59A-C25B4889A20D}" presName="bgRect" presStyleLbl="bgShp" presStyleIdx="1" presStyleCnt="5"/>
      <dgm:spPr/>
    </dgm:pt>
    <dgm:pt modelId="{1BB93331-C0AA-4937-A77C-73CC2875FF0E}" type="pres">
      <dgm:prSet presAssocID="{6F667163-5381-4A72-A59A-C25B4889A20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efcase"/>
        </a:ext>
      </dgm:extLst>
    </dgm:pt>
    <dgm:pt modelId="{C7748F5D-5210-413F-B764-629F381512CB}" type="pres">
      <dgm:prSet presAssocID="{6F667163-5381-4A72-A59A-C25B4889A20D}" presName="spaceRect" presStyleCnt="0"/>
      <dgm:spPr/>
    </dgm:pt>
    <dgm:pt modelId="{B345428E-26F1-45F0-B005-A28B5B29111B}" type="pres">
      <dgm:prSet presAssocID="{6F667163-5381-4A72-A59A-C25B4889A20D}" presName="parTx" presStyleLbl="revTx" presStyleIdx="1" presStyleCnt="5">
        <dgm:presLayoutVars>
          <dgm:chMax val="0"/>
          <dgm:chPref val="0"/>
        </dgm:presLayoutVars>
      </dgm:prSet>
      <dgm:spPr/>
    </dgm:pt>
    <dgm:pt modelId="{B0E673CA-2EFD-4FC4-90D7-A10099D6F97F}" type="pres">
      <dgm:prSet presAssocID="{77D0EE5E-F20E-4CAF-B71B-42C7C0840550}" presName="sibTrans" presStyleCnt="0"/>
      <dgm:spPr/>
    </dgm:pt>
    <dgm:pt modelId="{132A0157-10FF-4B0C-8706-96ABF9EE8BE6}" type="pres">
      <dgm:prSet presAssocID="{97C2BEC5-EE0A-48FE-8DBA-E0361B9C87B7}" presName="compNode" presStyleCnt="0"/>
      <dgm:spPr/>
    </dgm:pt>
    <dgm:pt modelId="{262613F5-A048-4EC4-8BD2-E0DB827116CC}" type="pres">
      <dgm:prSet presAssocID="{97C2BEC5-EE0A-48FE-8DBA-E0361B9C87B7}" presName="bgRect" presStyleLbl="bgShp" presStyleIdx="2" presStyleCnt="5"/>
      <dgm:spPr/>
    </dgm:pt>
    <dgm:pt modelId="{810F1F71-7D37-42C1-9035-323C5E2D1E2B}" type="pres">
      <dgm:prSet presAssocID="{97C2BEC5-EE0A-48FE-8DBA-E0361B9C87B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FB08E9D2-5D44-417D-8F5C-8E78FF0BDAA0}" type="pres">
      <dgm:prSet presAssocID="{97C2BEC5-EE0A-48FE-8DBA-E0361B9C87B7}" presName="spaceRect" presStyleCnt="0"/>
      <dgm:spPr/>
    </dgm:pt>
    <dgm:pt modelId="{E4F7B7E1-0694-4E0C-AD20-38BEF6E3CA4A}" type="pres">
      <dgm:prSet presAssocID="{97C2BEC5-EE0A-48FE-8DBA-E0361B9C87B7}" presName="parTx" presStyleLbl="revTx" presStyleIdx="2" presStyleCnt="5">
        <dgm:presLayoutVars>
          <dgm:chMax val="0"/>
          <dgm:chPref val="0"/>
        </dgm:presLayoutVars>
      </dgm:prSet>
      <dgm:spPr/>
    </dgm:pt>
    <dgm:pt modelId="{101473A1-65D8-4224-BC34-177B9CEEDBDB}" type="pres">
      <dgm:prSet presAssocID="{98F453A8-58BB-4791-A32B-797E1054773A}" presName="sibTrans" presStyleCnt="0"/>
      <dgm:spPr/>
    </dgm:pt>
    <dgm:pt modelId="{A6379ADC-AFB0-4E6D-A752-B1425FC5B9EE}" type="pres">
      <dgm:prSet presAssocID="{5E503640-80A0-41C8-AD15-0F5924ED9137}" presName="compNode" presStyleCnt="0"/>
      <dgm:spPr/>
    </dgm:pt>
    <dgm:pt modelId="{B5D62085-0748-4602-87D5-33D12317432A}" type="pres">
      <dgm:prSet presAssocID="{5E503640-80A0-41C8-AD15-0F5924ED9137}" presName="bgRect" presStyleLbl="bgShp" presStyleIdx="3" presStyleCnt="5"/>
      <dgm:spPr/>
    </dgm:pt>
    <dgm:pt modelId="{A3D89D02-997D-4D62-AC3D-C53AF90765A8}" type="pres">
      <dgm:prSet presAssocID="{5E503640-80A0-41C8-AD15-0F5924ED913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sconnected"/>
        </a:ext>
      </dgm:extLst>
    </dgm:pt>
    <dgm:pt modelId="{6B9C9A09-8785-4599-9BCD-D52F4FCA712D}" type="pres">
      <dgm:prSet presAssocID="{5E503640-80A0-41C8-AD15-0F5924ED9137}" presName="spaceRect" presStyleCnt="0"/>
      <dgm:spPr/>
    </dgm:pt>
    <dgm:pt modelId="{37D04B70-86E3-41B8-A01B-D749FA1D1447}" type="pres">
      <dgm:prSet presAssocID="{5E503640-80A0-41C8-AD15-0F5924ED9137}" presName="parTx" presStyleLbl="revTx" presStyleIdx="3" presStyleCnt="5">
        <dgm:presLayoutVars>
          <dgm:chMax val="0"/>
          <dgm:chPref val="0"/>
        </dgm:presLayoutVars>
      </dgm:prSet>
      <dgm:spPr/>
    </dgm:pt>
    <dgm:pt modelId="{B6CEC72A-EB2D-49C6-8A34-8B373F030E19}" type="pres">
      <dgm:prSet presAssocID="{41901838-2730-4842-B32E-6637999BEA1E}" presName="sibTrans" presStyleCnt="0"/>
      <dgm:spPr/>
    </dgm:pt>
    <dgm:pt modelId="{5D780728-9609-4E53-B431-8E227100F909}" type="pres">
      <dgm:prSet presAssocID="{8C889FF2-C22D-4384-BF57-7820F97AA7A1}" presName="compNode" presStyleCnt="0"/>
      <dgm:spPr/>
    </dgm:pt>
    <dgm:pt modelId="{89A954F6-6A07-4228-906F-F0C7A8657828}" type="pres">
      <dgm:prSet presAssocID="{8C889FF2-C22D-4384-BF57-7820F97AA7A1}" presName="bgRect" presStyleLbl="bgShp" presStyleIdx="4" presStyleCnt="5"/>
      <dgm:spPr/>
    </dgm:pt>
    <dgm:pt modelId="{7E79686E-DC1C-4262-AFA7-403145B65D56}" type="pres">
      <dgm:prSet presAssocID="{8C889FF2-C22D-4384-BF57-7820F97AA7A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6DD1BD8B-C402-4027-9B36-6790D58859ED}" type="pres">
      <dgm:prSet presAssocID="{8C889FF2-C22D-4384-BF57-7820F97AA7A1}" presName="spaceRect" presStyleCnt="0"/>
      <dgm:spPr/>
    </dgm:pt>
    <dgm:pt modelId="{5B22CDD7-4619-4EAA-8656-041B2E63771F}" type="pres">
      <dgm:prSet presAssocID="{8C889FF2-C22D-4384-BF57-7820F97AA7A1}" presName="parTx" presStyleLbl="revTx" presStyleIdx="4" presStyleCnt="5">
        <dgm:presLayoutVars>
          <dgm:chMax val="0"/>
          <dgm:chPref val="0"/>
        </dgm:presLayoutVars>
      </dgm:prSet>
      <dgm:spPr/>
    </dgm:pt>
  </dgm:ptLst>
  <dgm:cxnLst>
    <dgm:cxn modelId="{676C4603-31A3-46C0-AB1E-D989A58F18E0}" type="presOf" srcId="{363514F9-7186-453D-94B4-874D9957EF38}" destId="{0A11DD24-1845-4FC9-B768-226AB80D631D}" srcOrd="0" destOrd="0" presId="urn:microsoft.com/office/officeart/2018/2/layout/IconVerticalSolidList"/>
    <dgm:cxn modelId="{502D3336-719A-4748-A639-D67960C0C22F}" srcId="{B7DBEB2E-5DCD-46A2-8028-C362100934A7}" destId="{5E503640-80A0-41C8-AD15-0F5924ED9137}" srcOrd="3" destOrd="0" parTransId="{6F8EEC0E-1C6F-4A16-BACC-CF648741EC87}" sibTransId="{41901838-2730-4842-B32E-6637999BEA1E}"/>
    <dgm:cxn modelId="{CBAAB377-849E-4200-9A61-619C0A350892}" type="presOf" srcId="{B7DBEB2E-5DCD-46A2-8028-C362100934A7}" destId="{36E7D31A-6DEF-4299-8E11-821B2520DD0C}" srcOrd="0" destOrd="0" presId="urn:microsoft.com/office/officeart/2018/2/layout/IconVerticalSolidList"/>
    <dgm:cxn modelId="{EB15ED87-AA92-4011-BB78-7195C8678AEE}" type="presOf" srcId="{8C889FF2-C22D-4384-BF57-7820F97AA7A1}" destId="{5B22CDD7-4619-4EAA-8656-041B2E63771F}" srcOrd="0" destOrd="0" presId="urn:microsoft.com/office/officeart/2018/2/layout/IconVerticalSolidList"/>
    <dgm:cxn modelId="{6C265794-0759-4181-8B50-86A1936804AC}" type="presOf" srcId="{97C2BEC5-EE0A-48FE-8DBA-E0361B9C87B7}" destId="{E4F7B7E1-0694-4E0C-AD20-38BEF6E3CA4A}" srcOrd="0" destOrd="0" presId="urn:microsoft.com/office/officeart/2018/2/layout/IconVerticalSolidList"/>
    <dgm:cxn modelId="{9013ED9B-2DAC-4EA8-BFA2-38E7B49ED5BA}" type="presOf" srcId="{5E503640-80A0-41C8-AD15-0F5924ED9137}" destId="{37D04B70-86E3-41B8-A01B-D749FA1D1447}" srcOrd="0" destOrd="0" presId="urn:microsoft.com/office/officeart/2018/2/layout/IconVerticalSolidList"/>
    <dgm:cxn modelId="{9C432DA7-0BEA-4016-8AB2-E7B0184F069E}" srcId="{B7DBEB2E-5DCD-46A2-8028-C362100934A7}" destId="{6F667163-5381-4A72-A59A-C25B4889A20D}" srcOrd="1" destOrd="0" parTransId="{C9A69ED5-694C-455C-91BC-BA1BC6400791}" sibTransId="{77D0EE5E-F20E-4CAF-B71B-42C7C0840550}"/>
    <dgm:cxn modelId="{1E41C1B9-7FD9-4A63-95EF-ABECE788A84A}" srcId="{B7DBEB2E-5DCD-46A2-8028-C362100934A7}" destId="{8C889FF2-C22D-4384-BF57-7820F97AA7A1}" srcOrd="4" destOrd="0" parTransId="{6BAE241F-7EE9-44E2-B170-BE1A2F71388F}" sibTransId="{DCEF77D4-36BB-46BB-9FAA-ABBEF63A0487}"/>
    <dgm:cxn modelId="{9DFC30C5-35D8-4E56-8DB8-CC186302FC65}" srcId="{B7DBEB2E-5DCD-46A2-8028-C362100934A7}" destId="{363514F9-7186-453D-94B4-874D9957EF38}" srcOrd="0" destOrd="0" parTransId="{6F86E92F-8250-417D-8DC8-752E98858B08}" sibTransId="{F51EC5E4-4558-48AE-A27E-AB526EC8D274}"/>
    <dgm:cxn modelId="{B219A2D1-0FAE-4780-BCBD-C6A92CBE5D36}" srcId="{B7DBEB2E-5DCD-46A2-8028-C362100934A7}" destId="{97C2BEC5-EE0A-48FE-8DBA-E0361B9C87B7}" srcOrd="2" destOrd="0" parTransId="{FA07C771-3417-4738-AC29-CD9B5B0FB3BF}" sibTransId="{98F453A8-58BB-4791-A32B-797E1054773A}"/>
    <dgm:cxn modelId="{C26AF8FD-F3CA-4BE8-84DF-0A42EBCC884B}" type="presOf" srcId="{6F667163-5381-4A72-A59A-C25B4889A20D}" destId="{B345428E-26F1-45F0-B005-A28B5B29111B}" srcOrd="0" destOrd="0" presId="urn:microsoft.com/office/officeart/2018/2/layout/IconVerticalSolidList"/>
    <dgm:cxn modelId="{BB928677-C907-4A0E-83F3-32D27750B843}" type="presParOf" srcId="{36E7D31A-6DEF-4299-8E11-821B2520DD0C}" destId="{ECA32E48-FAB3-4712-AA56-3F6A47676E26}" srcOrd="0" destOrd="0" presId="urn:microsoft.com/office/officeart/2018/2/layout/IconVerticalSolidList"/>
    <dgm:cxn modelId="{9CEA8BFB-1504-46F9-A2C3-46EF7FF226B5}" type="presParOf" srcId="{ECA32E48-FAB3-4712-AA56-3F6A47676E26}" destId="{FF46EFDF-39C7-4507-80A4-8CE9A8CAF9D3}" srcOrd="0" destOrd="0" presId="urn:microsoft.com/office/officeart/2018/2/layout/IconVerticalSolidList"/>
    <dgm:cxn modelId="{8309FF9C-3D7E-42DD-BAE2-10FAD9E24C1C}" type="presParOf" srcId="{ECA32E48-FAB3-4712-AA56-3F6A47676E26}" destId="{DEBBB325-9225-4355-A2FA-55DE17D0E724}" srcOrd="1" destOrd="0" presId="urn:microsoft.com/office/officeart/2018/2/layout/IconVerticalSolidList"/>
    <dgm:cxn modelId="{495E9B47-2303-4F12-A27B-766E9CC31E82}" type="presParOf" srcId="{ECA32E48-FAB3-4712-AA56-3F6A47676E26}" destId="{1700C706-AEEF-4C8B-95DA-306EC4D673FA}" srcOrd="2" destOrd="0" presId="urn:microsoft.com/office/officeart/2018/2/layout/IconVerticalSolidList"/>
    <dgm:cxn modelId="{1BD0728E-E260-4749-A087-AF231885E55A}" type="presParOf" srcId="{ECA32E48-FAB3-4712-AA56-3F6A47676E26}" destId="{0A11DD24-1845-4FC9-B768-226AB80D631D}" srcOrd="3" destOrd="0" presId="urn:microsoft.com/office/officeart/2018/2/layout/IconVerticalSolidList"/>
    <dgm:cxn modelId="{FE631D51-468C-416A-9B8D-6C236D98FA8C}" type="presParOf" srcId="{36E7D31A-6DEF-4299-8E11-821B2520DD0C}" destId="{019D6E67-D6A2-4A67-83FF-CE63C01A704E}" srcOrd="1" destOrd="0" presId="urn:microsoft.com/office/officeart/2018/2/layout/IconVerticalSolidList"/>
    <dgm:cxn modelId="{1BC4AE75-707C-4928-A5BE-5D9E8F4A5474}" type="presParOf" srcId="{36E7D31A-6DEF-4299-8E11-821B2520DD0C}" destId="{03B3781A-E2B3-45DA-9445-9C394085C8F2}" srcOrd="2" destOrd="0" presId="urn:microsoft.com/office/officeart/2018/2/layout/IconVerticalSolidList"/>
    <dgm:cxn modelId="{7DA0D723-08FE-47C2-B323-98F755475AC2}" type="presParOf" srcId="{03B3781A-E2B3-45DA-9445-9C394085C8F2}" destId="{2FD03A49-B727-48B4-BAFF-6E22E5E3B937}" srcOrd="0" destOrd="0" presId="urn:microsoft.com/office/officeart/2018/2/layout/IconVerticalSolidList"/>
    <dgm:cxn modelId="{EA339029-5CBB-42E1-9582-940232E25865}" type="presParOf" srcId="{03B3781A-E2B3-45DA-9445-9C394085C8F2}" destId="{1BB93331-C0AA-4937-A77C-73CC2875FF0E}" srcOrd="1" destOrd="0" presId="urn:microsoft.com/office/officeart/2018/2/layout/IconVerticalSolidList"/>
    <dgm:cxn modelId="{5391A959-F910-4045-B146-5C0E3AD926F9}" type="presParOf" srcId="{03B3781A-E2B3-45DA-9445-9C394085C8F2}" destId="{C7748F5D-5210-413F-B764-629F381512CB}" srcOrd="2" destOrd="0" presId="urn:microsoft.com/office/officeart/2018/2/layout/IconVerticalSolidList"/>
    <dgm:cxn modelId="{AC115A03-F073-4710-AFA3-F8CA094FFBE4}" type="presParOf" srcId="{03B3781A-E2B3-45DA-9445-9C394085C8F2}" destId="{B345428E-26F1-45F0-B005-A28B5B29111B}" srcOrd="3" destOrd="0" presId="urn:microsoft.com/office/officeart/2018/2/layout/IconVerticalSolidList"/>
    <dgm:cxn modelId="{138515B0-2F7C-433F-94E9-C11CE2E77CB5}" type="presParOf" srcId="{36E7D31A-6DEF-4299-8E11-821B2520DD0C}" destId="{B0E673CA-2EFD-4FC4-90D7-A10099D6F97F}" srcOrd="3" destOrd="0" presId="urn:microsoft.com/office/officeart/2018/2/layout/IconVerticalSolidList"/>
    <dgm:cxn modelId="{DE10CA12-7A7A-4DCA-8D2D-5C0073BFD9C3}" type="presParOf" srcId="{36E7D31A-6DEF-4299-8E11-821B2520DD0C}" destId="{132A0157-10FF-4B0C-8706-96ABF9EE8BE6}" srcOrd="4" destOrd="0" presId="urn:microsoft.com/office/officeart/2018/2/layout/IconVerticalSolidList"/>
    <dgm:cxn modelId="{D53F808A-D6D7-4665-B126-0707399F25DB}" type="presParOf" srcId="{132A0157-10FF-4B0C-8706-96ABF9EE8BE6}" destId="{262613F5-A048-4EC4-8BD2-E0DB827116CC}" srcOrd="0" destOrd="0" presId="urn:microsoft.com/office/officeart/2018/2/layout/IconVerticalSolidList"/>
    <dgm:cxn modelId="{0A90001F-1EBE-46C4-9727-504FCE9E77BC}" type="presParOf" srcId="{132A0157-10FF-4B0C-8706-96ABF9EE8BE6}" destId="{810F1F71-7D37-42C1-9035-323C5E2D1E2B}" srcOrd="1" destOrd="0" presId="urn:microsoft.com/office/officeart/2018/2/layout/IconVerticalSolidList"/>
    <dgm:cxn modelId="{FBCFC864-9945-4219-9394-5D99372B3563}" type="presParOf" srcId="{132A0157-10FF-4B0C-8706-96ABF9EE8BE6}" destId="{FB08E9D2-5D44-417D-8F5C-8E78FF0BDAA0}" srcOrd="2" destOrd="0" presId="urn:microsoft.com/office/officeart/2018/2/layout/IconVerticalSolidList"/>
    <dgm:cxn modelId="{B32BB115-2EE1-47C4-BAD4-61188A551245}" type="presParOf" srcId="{132A0157-10FF-4B0C-8706-96ABF9EE8BE6}" destId="{E4F7B7E1-0694-4E0C-AD20-38BEF6E3CA4A}" srcOrd="3" destOrd="0" presId="urn:microsoft.com/office/officeart/2018/2/layout/IconVerticalSolidList"/>
    <dgm:cxn modelId="{3FA11062-661D-48E5-A567-BED360B37954}" type="presParOf" srcId="{36E7D31A-6DEF-4299-8E11-821B2520DD0C}" destId="{101473A1-65D8-4224-BC34-177B9CEEDBDB}" srcOrd="5" destOrd="0" presId="urn:microsoft.com/office/officeart/2018/2/layout/IconVerticalSolidList"/>
    <dgm:cxn modelId="{8101B447-22AB-4B87-99AB-9AD25625EAC3}" type="presParOf" srcId="{36E7D31A-6DEF-4299-8E11-821B2520DD0C}" destId="{A6379ADC-AFB0-4E6D-A752-B1425FC5B9EE}" srcOrd="6" destOrd="0" presId="urn:microsoft.com/office/officeart/2018/2/layout/IconVerticalSolidList"/>
    <dgm:cxn modelId="{B32C5199-3A7A-4DF9-9EEC-FCC9907AAA87}" type="presParOf" srcId="{A6379ADC-AFB0-4E6D-A752-B1425FC5B9EE}" destId="{B5D62085-0748-4602-87D5-33D12317432A}" srcOrd="0" destOrd="0" presId="urn:microsoft.com/office/officeart/2018/2/layout/IconVerticalSolidList"/>
    <dgm:cxn modelId="{86EC834D-DAD3-472D-890E-80828E6C2394}" type="presParOf" srcId="{A6379ADC-AFB0-4E6D-A752-B1425FC5B9EE}" destId="{A3D89D02-997D-4D62-AC3D-C53AF90765A8}" srcOrd="1" destOrd="0" presId="urn:microsoft.com/office/officeart/2018/2/layout/IconVerticalSolidList"/>
    <dgm:cxn modelId="{52D81F98-F067-49C2-9977-E96E2C8F7728}" type="presParOf" srcId="{A6379ADC-AFB0-4E6D-A752-B1425FC5B9EE}" destId="{6B9C9A09-8785-4599-9BCD-D52F4FCA712D}" srcOrd="2" destOrd="0" presId="urn:microsoft.com/office/officeart/2018/2/layout/IconVerticalSolidList"/>
    <dgm:cxn modelId="{277CC8C2-960A-481B-AF3D-6EE424B86EC6}" type="presParOf" srcId="{A6379ADC-AFB0-4E6D-A752-B1425FC5B9EE}" destId="{37D04B70-86E3-41B8-A01B-D749FA1D1447}" srcOrd="3" destOrd="0" presId="urn:microsoft.com/office/officeart/2018/2/layout/IconVerticalSolidList"/>
    <dgm:cxn modelId="{9B187E53-B93E-44B2-8B5E-0ACDD04B3DA9}" type="presParOf" srcId="{36E7D31A-6DEF-4299-8E11-821B2520DD0C}" destId="{B6CEC72A-EB2D-49C6-8A34-8B373F030E19}" srcOrd="7" destOrd="0" presId="urn:microsoft.com/office/officeart/2018/2/layout/IconVerticalSolidList"/>
    <dgm:cxn modelId="{0A2D30BD-FC72-4550-87AA-1A08D5DA8E77}" type="presParOf" srcId="{36E7D31A-6DEF-4299-8E11-821B2520DD0C}" destId="{5D780728-9609-4E53-B431-8E227100F909}" srcOrd="8" destOrd="0" presId="urn:microsoft.com/office/officeart/2018/2/layout/IconVerticalSolidList"/>
    <dgm:cxn modelId="{9EFC6351-4E89-448E-987A-F9A996F4721B}" type="presParOf" srcId="{5D780728-9609-4E53-B431-8E227100F909}" destId="{89A954F6-6A07-4228-906F-F0C7A8657828}" srcOrd="0" destOrd="0" presId="urn:microsoft.com/office/officeart/2018/2/layout/IconVerticalSolidList"/>
    <dgm:cxn modelId="{36AAD1BE-91A1-4572-B86C-E4F0AEC11336}" type="presParOf" srcId="{5D780728-9609-4E53-B431-8E227100F909}" destId="{7E79686E-DC1C-4262-AFA7-403145B65D56}" srcOrd="1" destOrd="0" presId="urn:microsoft.com/office/officeart/2018/2/layout/IconVerticalSolidList"/>
    <dgm:cxn modelId="{36A3572D-292E-438F-A081-6D6026E917CE}" type="presParOf" srcId="{5D780728-9609-4E53-B431-8E227100F909}" destId="{6DD1BD8B-C402-4027-9B36-6790D58859ED}" srcOrd="2" destOrd="0" presId="urn:microsoft.com/office/officeart/2018/2/layout/IconVerticalSolidList"/>
    <dgm:cxn modelId="{FCC1B67D-0C23-4128-8348-DD3DAA988BD4}" type="presParOf" srcId="{5D780728-9609-4E53-B431-8E227100F909}" destId="{5B22CDD7-4619-4EAA-8656-041B2E6377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0A83103-5A55-49BC-85C2-7442469441D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B9CC9A6A-A014-4B1A-A060-CA2AC8BC1DAA}">
      <dgm:prSet/>
      <dgm:spPr/>
      <dgm:t>
        <a:bodyPr/>
        <a:lstStyle/>
        <a:p>
          <a:r>
            <a:rPr lang="en-GB"/>
            <a:t>Must be in a permanent collection maintained by the archive.</a:t>
          </a:r>
          <a:endParaRPr lang="en-US"/>
        </a:p>
      </dgm:t>
    </dgm:pt>
    <dgm:pt modelId="{DAC2AB80-7EA9-4C47-A91B-4C2430CE0FA0}" type="parTrans" cxnId="{EF017EFB-DDEF-44FC-81BE-4D7AE5C59266}">
      <dgm:prSet/>
      <dgm:spPr/>
      <dgm:t>
        <a:bodyPr/>
        <a:lstStyle/>
        <a:p>
          <a:endParaRPr lang="en-US"/>
        </a:p>
      </dgm:t>
    </dgm:pt>
    <dgm:pt modelId="{439FA046-7527-46E0-A3DD-DDC8ACC239EF}" type="sibTrans" cxnId="{EF017EFB-DDEF-44FC-81BE-4D7AE5C59266}">
      <dgm:prSet/>
      <dgm:spPr/>
      <dgm:t>
        <a:bodyPr/>
        <a:lstStyle/>
        <a:p>
          <a:endParaRPr lang="en-US"/>
        </a:p>
      </dgm:t>
    </dgm:pt>
    <dgm:pt modelId="{B9A0AF80-702C-4B6B-AC45-DED926F6DCA5}">
      <dgm:prSet/>
      <dgm:spPr/>
      <dgm:t>
        <a:bodyPr/>
        <a:lstStyle/>
        <a:p>
          <a:r>
            <a:rPr lang="en-GB"/>
            <a:t>Term is not defined.</a:t>
          </a:r>
          <a:endParaRPr lang="en-US"/>
        </a:p>
      </dgm:t>
    </dgm:pt>
    <dgm:pt modelId="{A06E67C8-500F-4255-9967-0F0C0603916A}" type="parTrans" cxnId="{56F5D7DD-1282-43A8-9FA5-E9E96E8C9771}">
      <dgm:prSet/>
      <dgm:spPr/>
      <dgm:t>
        <a:bodyPr/>
        <a:lstStyle/>
        <a:p>
          <a:endParaRPr lang="en-US"/>
        </a:p>
      </dgm:t>
    </dgm:pt>
    <dgm:pt modelId="{B82742B5-9EEF-4593-A6C8-85DA39AB8FB9}" type="sibTrans" cxnId="{56F5D7DD-1282-43A8-9FA5-E9E96E8C9771}">
      <dgm:prSet/>
      <dgm:spPr/>
      <dgm:t>
        <a:bodyPr/>
        <a:lstStyle/>
        <a:p>
          <a:endParaRPr lang="en-US"/>
        </a:p>
      </dgm:t>
    </dgm:pt>
    <dgm:pt modelId="{7053A7F5-4D87-45C1-B380-F269D19AECA9}">
      <dgm:prSet/>
      <dgm:spPr/>
      <dgm:t>
        <a:bodyPr/>
        <a:lstStyle/>
        <a:p>
          <a:r>
            <a:rPr lang="en-GB"/>
            <a:t>Probably indefinite or permanent deposit</a:t>
          </a:r>
          <a:endParaRPr lang="en-US"/>
        </a:p>
      </dgm:t>
    </dgm:pt>
    <dgm:pt modelId="{139BD6B5-28B9-4F86-BC45-D25F58BBCB36}" type="parTrans" cxnId="{9789C563-F64B-4A48-9FF6-4D8B4151A521}">
      <dgm:prSet/>
      <dgm:spPr/>
      <dgm:t>
        <a:bodyPr/>
        <a:lstStyle/>
        <a:p>
          <a:endParaRPr lang="en-US"/>
        </a:p>
      </dgm:t>
    </dgm:pt>
    <dgm:pt modelId="{117813F5-052C-4682-B5DA-0744BAB922B4}" type="sibTrans" cxnId="{9789C563-F64B-4A48-9FF6-4D8B4151A521}">
      <dgm:prSet/>
      <dgm:spPr/>
      <dgm:t>
        <a:bodyPr/>
        <a:lstStyle/>
        <a:p>
          <a:endParaRPr lang="en-US"/>
        </a:p>
      </dgm:t>
    </dgm:pt>
    <dgm:pt modelId="{E40F5FC3-E534-4602-A46F-4BCB0A05460A}">
      <dgm:prSet/>
      <dgm:spPr/>
      <dgm:t>
        <a:bodyPr/>
        <a:lstStyle/>
        <a:p>
          <a:r>
            <a:rPr lang="en-GB"/>
            <a:t>Not part of temporary exhibition.</a:t>
          </a:r>
          <a:endParaRPr lang="en-US"/>
        </a:p>
      </dgm:t>
    </dgm:pt>
    <dgm:pt modelId="{116C5C9B-EEB1-48F8-9E0E-F59D8DE7516D}" type="parTrans" cxnId="{26BBA4A0-5B3A-4568-BEB3-CBAE02569E17}">
      <dgm:prSet/>
      <dgm:spPr/>
      <dgm:t>
        <a:bodyPr/>
        <a:lstStyle/>
        <a:p>
          <a:endParaRPr lang="en-US"/>
        </a:p>
      </dgm:t>
    </dgm:pt>
    <dgm:pt modelId="{E7E5C43C-8358-4AB3-AE8B-0BE216ED42D4}" type="sibTrans" cxnId="{26BBA4A0-5B3A-4568-BEB3-CBAE02569E17}">
      <dgm:prSet/>
      <dgm:spPr/>
      <dgm:t>
        <a:bodyPr/>
        <a:lstStyle/>
        <a:p>
          <a:endParaRPr lang="en-US"/>
        </a:p>
      </dgm:t>
    </dgm:pt>
    <dgm:pt modelId="{2959AB24-DDE1-4CE1-AD56-D46D35FB2E51}" type="pres">
      <dgm:prSet presAssocID="{D0A83103-5A55-49BC-85C2-7442469441DE}" presName="outerComposite" presStyleCnt="0">
        <dgm:presLayoutVars>
          <dgm:chMax val="5"/>
          <dgm:dir/>
          <dgm:resizeHandles val="exact"/>
        </dgm:presLayoutVars>
      </dgm:prSet>
      <dgm:spPr/>
    </dgm:pt>
    <dgm:pt modelId="{3E243EAB-5C7A-4F6A-8D43-F08AF1920295}" type="pres">
      <dgm:prSet presAssocID="{D0A83103-5A55-49BC-85C2-7442469441DE}" presName="dummyMaxCanvas" presStyleCnt="0">
        <dgm:presLayoutVars/>
      </dgm:prSet>
      <dgm:spPr/>
    </dgm:pt>
    <dgm:pt modelId="{C012CB92-499F-4434-AAFC-48B349ADF762}" type="pres">
      <dgm:prSet presAssocID="{D0A83103-5A55-49BC-85C2-7442469441DE}" presName="FourNodes_1" presStyleLbl="node1" presStyleIdx="0" presStyleCnt="4">
        <dgm:presLayoutVars>
          <dgm:bulletEnabled val="1"/>
        </dgm:presLayoutVars>
      </dgm:prSet>
      <dgm:spPr/>
    </dgm:pt>
    <dgm:pt modelId="{7D2565A0-940F-4278-86E4-3D9F1FCF16D0}" type="pres">
      <dgm:prSet presAssocID="{D0A83103-5A55-49BC-85C2-7442469441DE}" presName="FourNodes_2" presStyleLbl="node1" presStyleIdx="1" presStyleCnt="4">
        <dgm:presLayoutVars>
          <dgm:bulletEnabled val="1"/>
        </dgm:presLayoutVars>
      </dgm:prSet>
      <dgm:spPr/>
    </dgm:pt>
    <dgm:pt modelId="{3FFD5FF9-2D58-43D7-B725-6A89513C9689}" type="pres">
      <dgm:prSet presAssocID="{D0A83103-5A55-49BC-85C2-7442469441DE}" presName="FourNodes_3" presStyleLbl="node1" presStyleIdx="2" presStyleCnt="4">
        <dgm:presLayoutVars>
          <dgm:bulletEnabled val="1"/>
        </dgm:presLayoutVars>
      </dgm:prSet>
      <dgm:spPr/>
    </dgm:pt>
    <dgm:pt modelId="{30A1D9BB-8D0F-4330-AFC0-21D1160DBB6C}" type="pres">
      <dgm:prSet presAssocID="{D0A83103-5A55-49BC-85C2-7442469441DE}" presName="FourNodes_4" presStyleLbl="node1" presStyleIdx="3" presStyleCnt="4">
        <dgm:presLayoutVars>
          <dgm:bulletEnabled val="1"/>
        </dgm:presLayoutVars>
      </dgm:prSet>
      <dgm:spPr/>
    </dgm:pt>
    <dgm:pt modelId="{C384D810-721C-4E97-9686-6AC1B1F4D043}" type="pres">
      <dgm:prSet presAssocID="{D0A83103-5A55-49BC-85C2-7442469441DE}" presName="FourConn_1-2" presStyleLbl="fgAccFollowNode1" presStyleIdx="0" presStyleCnt="3">
        <dgm:presLayoutVars>
          <dgm:bulletEnabled val="1"/>
        </dgm:presLayoutVars>
      </dgm:prSet>
      <dgm:spPr/>
    </dgm:pt>
    <dgm:pt modelId="{9BB43419-D44B-4EAA-8B9E-CC42832F7307}" type="pres">
      <dgm:prSet presAssocID="{D0A83103-5A55-49BC-85C2-7442469441DE}" presName="FourConn_2-3" presStyleLbl="fgAccFollowNode1" presStyleIdx="1" presStyleCnt="3">
        <dgm:presLayoutVars>
          <dgm:bulletEnabled val="1"/>
        </dgm:presLayoutVars>
      </dgm:prSet>
      <dgm:spPr/>
    </dgm:pt>
    <dgm:pt modelId="{7E6A34ED-8DF1-464A-8A5E-BEFDA15C249A}" type="pres">
      <dgm:prSet presAssocID="{D0A83103-5A55-49BC-85C2-7442469441DE}" presName="FourConn_3-4" presStyleLbl="fgAccFollowNode1" presStyleIdx="2" presStyleCnt="3">
        <dgm:presLayoutVars>
          <dgm:bulletEnabled val="1"/>
        </dgm:presLayoutVars>
      </dgm:prSet>
      <dgm:spPr/>
    </dgm:pt>
    <dgm:pt modelId="{188F6714-F626-493E-87FE-3C62CC716E31}" type="pres">
      <dgm:prSet presAssocID="{D0A83103-5A55-49BC-85C2-7442469441DE}" presName="FourNodes_1_text" presStyleLbl="node1" presStyleIdx="3" presStyleCnt="4">
        <dgm:presLayoutVars>
          <dgm:bulletEnabled val="1"/>
        </dgm:presLayoutVars>
      </dgm:prSet>
      <dgm:spPr/>
    </dgm:pt>
    <dgm:pt modelId="{9ED025D4-BA28-42AF-A31C-D9F7A32DF5BE}" type="pres">
      <dgm:prSet presAssocID="{D0A83103-5A55-49BC-85C2-7442469441DE}" presName="FourNodes_2_text" presStyleLbl="node1" presStyleIdx="3" presStyleCnt="4">
        <dgm:presLayoutVars>
          <dgm:bulletEnabled val="1"/>
        </dgm:presLayoutVars>
      </dgm:prSet>
      <dgm:spPr/>
    </dgm:pt>
    <dgm:pt modelId="{F5173AD7-C16E-4E68-A6D6-2777E049D016}" type="pres">
      <dgm:prSet presAssocID="{D0A83103-5A55-49BC-85C2-7442469441DE}" presName="FourNodes_3_text" presStyleLbl="node1" presStyleIdx="3" presStyleCnt="4">
        <dgm:presLayoutVars>
          <dgm:bulletEnabled val="1"/>
        </dgm:presLayoutVars>
      </dgm:prSet>
      <dgm:spPr/>
    </dgm:pt>
    <dgm:pt modelId="{C4A2ADFD-D3A0-4BBE-AD26-2AF16D01C218}" type="pres">
      <dgm:prSet presAssocID="{D0A83103-5A55-49BC-85C2-7442469441DE}" presName="FourNodes_4_text" presStyleLbl="node1" presStyleIdx="3" presStyleCnt="4">
        <dgm:presLayoutVars>
          <dgm:bulletEnabled val="1"/>
        </dgm:presLayoutVars>
      </dgm:prSet>
      <dgm:spPr/>
    </dgm:pt>
  </dgm:ptLst>
  <dgm:cxnLst>
    <dgm:cxn modelId="{8B799F02-FEDD-43C0-9BCE-FCF36E750B39}" type="presOf" srcId="{B9A0AF80-702C-4B6B-AC45-DED926F6DCA5}" destId="{7D2565A0-940F-4278-86E4-3D9F1FCF16D0}" srcOrd="0" destOrd="0" presId="urn:microsoft.com/office/officeart/2005/8/layout/vProcess5"/>
    <dgm:cxn modelId="{164D840F-FC2F-415A-87A6-B8D04E35B4FB}" type="presOf" srcId="{117813F5-052C-4682-B5DA-0744BAB922B4}" destId="{7E6A34ED-8DF1-464A-8A5E-BEFDA15C249A}" srcOrd="0" destOrd="0" presId="urn:microsoft.com/office/officeart/2005/8/layout/vProcess5"/>
    <dgm:cxn modelId="{3A4DD135-7DC7-44AA-A58F-D376F6106159}" type="presOf" srcId="{439FA046-7527-46E0-A3DD-DDC8ACC239EF}" destId="{C384D810-721C-4E97-9686-6AC1B1F4D043}" srcOrd="0" destOrd="0" presId="urn:microsoft.com/office/officeart/2005/8/layout/vProcess5"/>
    <dgm:cxn modelId="{7E349D3F-4EAD-4258-806E-5BF2D3F59503}" type="presOf" srcId="{E40F5FC3-E534-4602-A46F-4BCB0A05460A}" destId="{30A1D9BB-8D0F-4330-AFC0-21D1160DBB6C}" srcOrd="0" destOrd="0" presId="urn:microsoft.com/office/officeart/2005/8/layout/vProcess5"/>
    <dgm:cxn modelId="{0D20615B-00AB-4708-A73E-F6D9EB2369A7}" type="presOf" srcId="{B9A0AF80-702C-4B6B-AC45-DED926F6DCA5}" destId="{9ED025D4-BA28-42AF-A31C-D9F7A32DF5BE}" srcOrd="1" destOrd="0" presId="urn:microsoft.com/office/officeart/2005/8/layout/vProcess5"/>
    <dgm:cxn modelId="{9789C563-F64B-4A48-9FF6-4D8B4151A521}" srcId="{D0A83103-5A55-49BC-85C2-7442469441DE}" destId="{7053A7F5-4D87-45C1-B380-F269D19AECA9}" srcOrd="2" destOrd="0" parTransId="{139BD6B5-28B9-4F86-BC45-D25F58BBCB36}" sibTransId="{117813F5-052C-4682-B5DA-0744BAB922B4}"/>
    <dgm:cxn modelId="{F2F35747-20A6-4571-9DB4-79D88CB042F2}" type="presOf" srcId="{B82742B5-9EEF-4593-A6C8-85DA39AB8FB9}" destId="{9BB43419-D44B-4EAA-8B9E-CC42832F7307}" srcOrd="0" destOrd="0" presId="urn:microsoft.com/office/officeart/2005/8/layout/vProcess5"/>
    <dgm:cxn modelId="{AC40854B-F8AE-47F3-B3C0-3130F1E51DBF}" type="presOf" srcId="{7053A7F5-4D87-45C1-B380-F269D19AECA9}" destId="{F5173AD7-C16E-4E68-A6D6-2777E049D016}" srcOrd="1" destOrd="0" presId="urn:microsoft.com/office/officeart/2005/8/layout/vProcess5"/>
    <dgm:cxn modelId="{7C29E454-3C5A-405E-9E1A-4A8FE2B8292F}" type="presOf" srcId="{E40F5FC3-E534-4602-A46F-4BCB0A05460A}" destId="{C4A2ADFD-D3A0-4BBE-AD26-2AF16D01C218}" srcOrd="1" destOrd="0" presId="urn:microsoft.com/office/officeart/2005/8/layout/vProcess5"/>
    <dgm:cxn modelId="{26BBA4A0-5B3A-4568-BEB3-CBAE02569E17}" srcId="{D0A83103-5A55-49BC-85C2-7442469441DE}" destId="{E40F5FC3-E534-4602-A46F-4BCB0A05460A}" srcOrd="3" destOrd="0" parTransId="{116C5C9B-EEB1-48F8-9E0E-F59D8DE7516D}" sibTransId="{E7E5C43C-8358-4AB3-AE8B-0BE216ED42D4}"/>
    <dgm:cxn modelId="{1DB0DEA3-B5CA-4ABE-8548-622BFFDA3F09}" type="presOf" srcId="{B9CC9A6A-A014-4B1A-A060-CA2AC8BC1DAA}" destId="{C012CB92-499F-4434-AAFC-48B349ADF762}" srcOrd="0" destOrd="0" presId="urn:microsoft.com/office/officeart/2005/8/layout/vProcess5"/>
    <dgm:cxn modelId="{6CC106C6-435F-497A-AF1C-816BB7B793BC}" type="presOf" srcId="{B9CC9A6A-A014-4B1A-A060-CA2AC8BC1DAA}" destId="{188F6714-F626-493E-87FE-3C62CC716E31}" srcOrd="1" destOrd="0" presId="urn:microsoft.com/office/officeart/2005/8/layout/vProcess5"/>
    <dgm:cxn modelId="{56F5D7DD-1282-43A8-9FA5-E9E96E8C9771}" srcId="{D0A83103-5A55-49BC-85C2-7442469441DE}" destId="{B9A0AF80-702C-4B6B-AC45-DED926F6DCA5}" srcOrd="1" destOrd="0" parTransId="{A06E67C8-500F-4255-9967-0F0C0603916A}" sibTransId="{B82742B5-9EEF-4593-A6C8-85DA39AB8FB9}"/>
    <dgm:cxn modelId="{9DBAD5E3-9DE1-4F4A-A693-08503DB55808}" type="presOf" srcId="{D0A83103-5A55-49BC-85C2-7442469441DE}" destId="{2959AB24-DDE1-4CE1-AD56-D46D35FB2E51}" srcOrd="0" destOrd="0" presId="urn:microsoft.com/office/officeart/2005/8/layout/vProcess5"/>
    <dgm:cxn modelId="{84654DF6-7A95-42F9-A700-7903314A473D}" type="presOf" srcId="{7053A7F5-4D87-45C1-B380-F269D19AECA9}" destId="{3FFD5FF9-2D58-43D7-B725-6A89513C9689}" srcOrd="0" destOrd="0" presId="urn:microsoft.com/office/officeart/2005/8/layout/vProcess5"/>
    <dgm:cxn modelId="{EF017EFB-DDEF-44FC-81BE-4D7AE5C59266}" srcId="{D0A83103-5A55-49BC-85C2-7442469441DE}" destId="{B9CC9A6A-A014-4B1A-A060-CA2AC8BC1DAA}" srcOrd="0" destOrd="0" parTransId="{DAC2AB80-7EA9-4C47-A91B-4C2430CE0FA0}" sibTransId="{439FA046-7527-46E0-A3DD-DDC8ACC239EF}"/>
    <dgm:cxn modelId="{54CA065F-845C-48E6-A2D9-EFA60FF4235C}" type="presParOf" srcId="{2959AB24-DDE1-4CE1-AD56-D46D35FB2E51}" destId="{3E243EAB-5C7A-4F6A-8D43-F08AF1920295}" srcOrd="0" destOrd="0" presId="urn:microsoft.com/office/officeart/2005/8/layout/vProcess5"/>
    <dgm:cxn modelId="{3C1555D3-00B3-48FE-8C57-95978182AD8C}" type="presParOf" srcId="{2959AB24-DDE1-4CE1-AD56-D46D35FB2E51}" destId="{C012CB92-499F-4434-AAFC-48B349ADF762}" srcOrd="1" destOrd="0" presId="urn:microsoft.com/office/officeart/2005/8/layout/vProcess5"/>
    <dgm:cxn modelId="{6A523E91-59EF-4BF7-8964-59E37C822880}" type="presParOf" srcId="{2959AB24-DDE1-4CE1-AD56-D46D35FB2E51}" destId="{7D2565A0-940F-4278-86E4-3D9F1FCF16D0}" srcOrd="2" destOrd="0" presId="urn:microsoft.com/office/officeart/2005/8/layout/vProcess5"/>
    <dgm:cxn modelId="{A499F856-C656-4BF3-AFC8-1B21839B2861}" type="presParOf" srcId="{2959AB24-DDE1-4CE1-AD56-D46D35FB2E51}" destId="{3FFD5FF9-2D58-43D7-B725-6A89513C9689}" srcOrd="3" destOrd="0" presId="urn:microsoft.com/office/officeart/2005/8/layout/vProcess5"/>
    <dgm:cxn modelId="{D02E034A-CF88-4679-9DFA-61EF6F87AD1A}" type="presParOf" srcId="{2959AB24-DDE1-4CE1-AD56-D46D35FB2E51}" destId="{30A1D9BB-8D0F-4330-AFC0-21D1160DBB6C}" srcOrd="4" destOrd="0" presId="urn:microsoft.com/office/officeart/2005/8/layout/vProcess5"/>
    <dgm:cxn modelId="{6505949B-A405-4117-87B6-2CCB42223634}" type="presParOf" srcId="{2959AB24-DDE1-4CE1-AD56-D46D35FB2E51}" destId="{C384D810-721C-4E97-9686-6AC1B1F4D043}" srcOrd="5" destOrd="0" presId="urn:microsoft.com/office/officeart/2005/8/layout/vProcess5"/>
    <dgm:cxn modelId="{6A9FFF70-A624-49BC-B2D3-9837B18AB707}" type="presParOf" srcId="{2959AB24-DDE1-4CE1-AD56-D46D35FB2E51}" destId="{9BB43419-D44B-4EAA-8B9E-CC42832F7307}" srcOrd="6" destOrd="0" presId="urn:microsoft.com/office/officeart/2005/8/layout/vProcess5"/>
    <dgm:cxn modelId="{37481895-2669-4C27-9A2A-BEB6F2A3581F}" type="presParOf" srcId="{2959AB24-DDE1-4CE1-AD56-D46D35FB2E51}" destId="{7E6A34ED-8DF1-464A-8A5E-BEFDA15C249A}" srcOrd="7" destOrd="0" presId="urn:microsoft.com/office/officeart/2005/8/layout/vProcess5"/>
    <dgm:cxn modelId="{0536A658-F4C3-4FFA-B79A-25E4A55C89B0}" type="presParOf" srcId="{2959AB24-DDE1-4CE1-AD56-D46D35FB2E51}" destId="{188F6714-F626-493E-87FE-3C62CC716E31}" srcOrd="8" destOrd="0" presId="urn:microsoft.com/office/officeart/2005/8/layout/vProcess5"/>
    <dgm:cxn modelId="{5C7BB05E-7807-4AF6-B595-2A1BFF14A4B1}" type="presParOf" srcId="{2959AB24-DDE1-4CE1-AD56-D46D35FB2E51}" destId="{9ED025D4-BA28-42AF-A31C-D9F7A32DF5BE}" srcOrd="9" destOrd="0" presId="urn:microsoft.com/office/officeart/2005/8/layout/vProcess5"/>
    <dgm:cxn modelId="{F21915A7-CF94-454E-9AEC-22B3B451F19F}" type="presParOf" srcId="{2959AB24-DDE1-4CE1-AD56-D46D35FB2E51}" destId="{F5173AD7-C16E-4E68-A6D6-2777E049D016}" srcOrd="10" destOrd="0" presId="urn:microsoft.com/office/officeart/2005/8/layout/vProcess5"/>
    <dgm:cxn modelId="{2F080F38-F609-472D-982B-918D1B25F4C7}" type="presParOf" srcId="{2959AB24-DDE1-4CE1-AD56-D46D35FB2E51}" destId="{C4A2ADFD-D3A0-4BBE-AD26-2AF16D01C21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E09D09D-83F1-4CF1-9111-500ECC380D1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61CA232-1FED-4A91-9F40-EB9A794BFED3}">
      <dgm:prSet/>
      <dgm:spPr/>
      <dgm:t>
        <a:bodyPr/>
        <a:lstStyle/>
        <a:p>
          <a:r>
            <a:rPr lang="en-GB"/>
            <a:t>Archives using consist of unique documents and records</a:t>
          </a:r>
          <a:endParaRPr lang="en-US"/>
        </a:p>
      </dgm:t>
    </dgm:pt>
    <dgm:pt modelId="{BD7038F0-5F3F-4A75-8ECA-5A767BCF656E}" type="parTrans" cxnId="{1702B88F-6210-456D-B1D4-A77D6EFD27F1}">
      <dgm:prSet/>
      <dgm:spPr/>
      <dgm:t>
        <a:bodyPr/>
        <a:lstStyle/>
        <a:p>
          <a:endParaRPr lang="en-US"/>
        </a:p>
      </dgm:t>
    </dgm:pt>
    <dgm:pt modelId="{5E72A4F2-741F-481F-9B12-7A1B4EDFE402}" type="sibTrans" cxnId="{1702B88F-6210-456D-B1D4-A77D6EFD27F1}">
      <dgm:prSet/>
      <dgm:spPr/>
      <dgm:t>
        <a:bodyPr/>
        <a:lstStyle/>
        <a:p>
          <a:endParaRPr lang="en-US"/>
        </a:p>
      </dgm:t>
    </dgm:pt>
    <dgm:pt modelId="{3E8DB99E-A129-4440-93F3-8EED0F182BB8}">
      <dgm:prSet/>
      <dgm:spPr/>
      <dgm:t>
        <a:bodyPr/>
        <a:lstStyle/>
        <a:p>
          <a:r>
            <a:rPr lang="en-GB"/>
            <a:t>Rarely created for commercial exploitation</a:t>
          </a:r>
          <a:endParaRPr lang="en-US"/>
        </a:p>
      </dgm:t>
    </dgm:pt>
    <dgm:pt modelId="{BDF65082-542A-46B2-8FCE-EC301474937E}" type="parTrans" cxnId="{8AD30D39-2D17-4DB7-A58D-A9B5C97C8AD2}">
      <dgm:prSet/>
      <dgm:spPr/>
      <dgm:t>
        <a:bodyPr/>
        <a:lstStyle/>
        <a:p>
          <a:endParaRPr lang="en-US"/>
        </a:p>
      </dgm:t>
    </dgm:pt>
    <dgm:pt modelId="{C9CA1364-C7BE-49A9-BC0A-A68133C836BB}" type="sibTrans" cxnId="{8AD30D39-2D17-4DB7-A58D-A9B5C97C8AD2}">
      <dgm:prSet/>
      <dgm:spPr/>
      <dgm:t>
        <a:bodyPr/>
        <a:lstStyle/>
        <a:p>
          <a:endParaRPr lang="en-US"/>
        </a:p>
      </dgm:t>
    </dgm:pt>
    <dgm:pt modelId="{2424EF4A-57FA-411B-84B6-9E7ABEA632C2}">
      <dgm:prSet/>
      <dgm:spPr/>
      <dgm:t>
        <a:bodyPr/>
        <a:lstStyle/>
        <a:p>
          <a:r>
            <a:rPr lang="en-GB"/>
            <a:t>Little or no intrinsic commercial value</a:t>
          </a:r>
          <a:endParaRPr lang="en-US"/>
        </a:p>
      </dgm:t>
    </dgm:pt>
    <dgm:pt modelId="{7E6D9173-329E-45E1-A97F-B8BBD380FB48}" type="parTrans" cxnId="{DC0A388A-E32D-4482-B375-B40F4E03C19B}">
      <dgm:prSet/>
      <dgm:spPr/>
      <dgm:t>
        <a:bodyPr/>
        <a:lstStyle/>
        <a:p>
          <a:endParaRPr lang="en-US"/>
        </a:p>
      </dgm:t>
    </dgm:pt>
    <dgm:pt modelId="{CCF249E7-6912-42C5-954C-6CF533BA4896}" type="sibTrans" cxnId="{DC0A388A-E32D-4482-B375-B40F4E03C19B}">
      <dgm:prSet/>
      <dgm:spPr/>
      <dgm:t>
        <a:bodyPr/>
        <a:lstStyle/>
        <a:p>
          <a:endParaRPr lang="en-US"/>
        </a:p>
      </dgm:t>
    </dgm:pt>
    <dgm:pt modelId="{5D930C70-87AE-444A-BDAF-DAAF48EF129A}">
      <dgm:prSet/>
      <dgm:spPr/>
      <dgm:t>
        <a:bodyPr/>
        <a:lstStyle/>
        <a:p>
          <a:r>
            <a:rPr lang="en-GB"/>
            <a:t>Often unpublished</a:t>
          </a:r>
          <a:endParaRPr lang="en-US"/>
        </a:p>
      </dgm:t>
    </dgm:pt>
    <dgm:pt modelId="{0F30AD5E-B90E-4E8A-A7EA-4FD461E7F62D}" type="parTrans" cxnId="{7926D8D2-2C9E-4D6C-B8A0-FA4D3B790E5C}">
      <dgm:prSet/>
      <dgm:spPr/>
      <dgm:t>
        <a:bodyPr/>
        <a:lstStyle/>
        <a:p>
          <a:endParaRPr lang="en-US"/>
        </a:p>
      </dgm:t>
    </dgm:pt>
    <dgm:pt modelId="{21853176-B256-4C64-A945-8397062B6590}" type="sibTrans" cxnId="{7926D8D2-2C9E-4D6C-B8A0-FA4D3B790E5C}">
      <dgm:prSet/>
      <dgm:spPr/>
      <dgm:t>
        <a:bodyPr/>
        <a:lstStyle/>
        <a:p>
          <a:endParaRPr lang="en-US"/>
        </a:p>
      </dgm:t>
    </dgm:pt>
    <dgm:pt modelId="{DF18A483-B060-45A3-B2FD-AF95D4524BED}">
      <dgm:prSet/>
      <dgm:spPr/>
      <dgm:t>
        <a:bodyPr/>
        <a:lstStyle/>
        <a:p>
          <a:r>
            <a:rPr lang="en-GB"/>
            <a:t>Unlikely to be able to purchase another copy</a:t>
          </a:r>
          <a:endParaRPr lang="en-US"/>
        </a:p>
      </dgm:t>
    </dgm:pt>
    <dgm:pt modelId="{31571D91-E5A7-42F6-86FF-D4468F7EEB32}" type="parTrans" cxnId="{DA637ECA-8B94-4045-943C-26220CC45915}">
      <dgm:prSet/>
      <dgm:spPr/>
      <dgm:t>
        <a:bodyPr/>
        <a:lstStyle/>
        <a:p>
          <a:endParaRPr lang="en-US"/>
        </a:p>
      </dgm:t>
    </dgm:pt>
    <dgm:pt modelId="{DA8D543F-8FCC-4473-9888-780D20480658}" type="sibTrans" cxnId="{DA637ECA-8B94-4045-943C-26220CC45915}">
      <dgm:prSet/>
      <dgm:spPr/>
      <dgm:t>
        <a:bodyPr/>
        <a:lstStyle/>
        <a:p>
          <a:endParaRPr lang="en-US"/>
        </a:p>
      </dgm:t>
    </dgm:pt>
    <dgm:pt modelId="{F5E9A3A2-9704-421E-96A3-8EA3754651B5}" type="pres">
      <dgm:prSet presAssocID="{EE09D09D-83F1-4CF1-9111-500ECC380D1B}" presName="root" presStyleCnt="0">
        <dgm:presLayoutVars>
          <dgm:dir/>
          <dgm:resizeHandles val="exact"/>
        </dgm:presLayoutVars>
      </dgm:prSet>
      <dgm:spPr/>
    </dgm:pt>
    <dgm:pt modelId="{0BFC24D1-53E8-4715-8A08-DC0DA8FA850A}" type="pres">
      <dgm:prSet presAssocID="{261CA232-1FED-4A91-9F40-EB9A794BFED3}" presName="compNode" presStyleCnt="0"/>
      <dgm:spPr/>
    </dgm:pt>
    <dgm:pt modelId="{A6827880-EA08-4785-95CF-6F615D1F39DD}" type="pres">
      <dgm:prSet presAssocID="{261CA232-1FED-4A91-9F40-EB9A794BFED3}" presName="bgRect" presStyleLbl="bgShp" presStyleIdx="0" presStyleCnt="5"/>
      <dgm:spPr/>
    </dgm:pt>
    <dgm:pt modelId="{905C455D-A026-487F-8062-93F4D0BB5E56}" type="pres">
      <dgm:prSet presAssocID="{261CA232-1FED-4A91-9F40-EB9A794BFED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1A248920-EC99-4167-B096-0E2D1EDF76CB}" type="pres">
      <dgm:prSet presAssocID="{261CA232-1FED-4A91-9F40-EB9A794BFED3}" presName="spaceRect" presStyleCnt="0"/>
      <dgm:spPr/>
    </dgm:pt>
    <dgm:pt modelId="{4D7DFA94-EB07-4BBA-8ABD-681C4D9EB161}" type="pres">
      <dgm:prSet presAssocID="{261CA232-1FED-4A91-9F40-EB9A794BFED3}" presName="parTx" presStyleLbl="revTx" presStyleIdx="0" presStyleCnt="5">
        <dgm:presLayoutVars>
          <dgm:chMax val="0"/>
          <dgm:chPref val="0"/>
        </dgm:presLayoutVars>
      </dgm:prSet>
      <dgm:spPr/>
    </dgm:pt>
    <dgm:pt modelId="{7DA5775D-4C43-4325-AA38-BA7B4A0376B3}" type="pres">
      <dgm:prSet presAssocID="{5E72A4F2-741F-481F-9B12-7A1B4EDFE402}" presName="sibTrans" presStyleCnt="0"/>
      <dgm:spPr/>
    </dgm:pt>
    <dgm:pt modelId="{25E1BE39-9E45-4D4B-941B-2B6822642DF3}" type="pres">
      <dgm:prSet presAssocID="{3E8DB99E-A129-4440-93F3-8EED0F182BB8}" presName="compNode" presStyleCnt="0"/>
      <dgm:spPr/>
    </dgm:pt>
    <dgm:pt modelId="{A62ED5F7-1AB7-475F-B16E-4DB03DE1CCD2}" type="pres">
      <dgm:prSet presAssocID="{3E8DB99E-A129-4440-93F3-8EED0F182BB8}" presName="bgRect" presStyleLbl="bgShp" presStyleIdx="1" presStyleCnt="5"/>
      <dgm:spPr/>
    </dgm:pt>
    <dgm:pt modelId="{314CAA19-548C-4D3F-899F-9E7C3FFD31DE}" type="pres">
      <dgm:prSet presAssocID="{3E8DB99E-A129-4440-93F3-8EED0F182BB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BA39B2F-3D25-40F1-84A0-2FD7CB9B7A7A}" type="pres">
      <dgm:prSet presAssocID="{3E8DB99E-A129-4440-93F3-8EED0F182BB8}" presName="spaceRect" presStyleCnt="0"/>
      <dgm:spPr/>
    </dgm:pt>
    <dgm:pt modelId="{AA0F03F6-2F9D-4324-A904-FFE175534508}" type="pres">
      <dgm:prSet presAssocID="{3E8DB99E-A129-4440-93F3-8EED0F182BB8}" presName="parTx" presStyleLbl="revTx" presStyleIdx="1" presStyleCnt="5">
        <dgm:presLayoutVars>
          <dgm:chMax val="0"/>
          <dgm:chPref val="0"/>
        </dgm:presLayoutVars>
      </dgm:prSet>
      <dgm:spPr/>
    </dgm:pt>
    <dgm:pt modelId="{E9962B7A-BF2B-4A94-9967-E7A26EF75484}" type="pres">
      <dgm:prSet presAssocID="{C9CA1364-C7BE-49A9-BC0A-A68133C836BB}" presName="sibTrans" presStyleCnt="0"/>
      <dgm:spPr/>
    </dgm:pt>
    <dgm:pt modelId="{E6EED38A-444F-4612-B60B-1F8E8C9DC153}" type="pres">
      <dgm:prSet presAssocID="{2424EF4A-57FA-411B-84B6-9E7ABEA632C2}" presName="compNode" presStyleCnt="0"/>
      <dgm:spPr/>
    </dgm:pt>
    <dgm:pt modelId="{CCEE6E66-0EDB-4F43-8E46-3E79D0DE8A9D}" type="pres">
      <dgm:prSet presAssocID="{2424EF4A-57FA-411B-84B6-9E7ABEA632C2}" presName="bgRect" presStyleLbl="bgShp" presStyleIdx="2" presStyleCnt="5"/>
      <dgm:spPr/>
    </dgm:pt>
    <dgm:pt modelId="{8204CAE7-0582-4CEC-BF89-31BEF972AFE6}" type="pres">
      <dgm:prSet presAssocID="{2424EF4A-57FA-411B-84B6-9E7ABEA632C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8CE2B81-9CC2-454A-80CA-B94007948B0E}" type="pres">
      <dgm:prSet presAssocID="{2424EF4A-57FA-411B-84B6-9E7ABEA632C2}" presName="spaceRect" presStyleCnt="0"/>
      <dgm:spPr/>
    </dgm:pt>
    <dgm:pt modelId="{C2EA1A72-531C-4F3B-B5F6-00982693EF6F}" type="pres">
      <dgm:prSet presAssocID="{2424EF4A-57FA-411B-84B6-9E7ABEA632C2}" presName="parTx" presStyleLbl="revTx" presStyleIdx="2" presStyleCnt="5">
        <dgm:presLayoutVars>
          <dgm:chMax val="0"/>
          <dgm:chPref val="0"/>
        </dgm:presLayoutVars>
      </dgm:prSet>
      <dgm:spPr/>
    </dgm:pt>
    <dgm:pt modelId="{5051660E-3387-4997-B3C2-FD43DDED9D97}" type="pres">
      <dgm:prSet presAssocID="{CCF249E7-6912-42C5-954C-6CF533BA4896}" presName="sibTrans" presStyleCnt="0"/>
      <dgm:spPr/>
    </dgm:pt>
    <dgm:pt modelId="{EEEE190D-9D69-490F-BCF3-5F717E0A6637}" type="pres">
      <dgm:prSet presAssocID="{5D930C70-87AE-444A-BDAF-DAAF48EF129A}" presName="compNode" presStyleCnt="0"/>
      <dgm:spPr/>
    </dgm:pt>
    <dgm:pt modelId="{37CE5105-14B0-4F54-A01A-9E6028DF787F}" type="pres">
      <dgm:prSet presAssocID="{5D930C70-87AE-444A-BDAF-DAAF48EF129A}" presName="bgRect" presStyleLbl="bgShp" presStyleIdx="3" presStyleCnt="5"/>
      <dgm:spPr/>
    </dgm:pt>
    <dgm:pt modelId="{D7478EB1-F35A-4A14-A9F2-9E51B63B535E}" type="pres">
      <dgm:prSet presAssocID="{5D930C70-87AE-444A-BDAF-DAAF48EF129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CE01B2D4-DAAB-449E-B0BA-D0120C0A2854}" type="pres">
      <dgm:prSet presAssocID="{5D930C70-87AE-444A-BDAF-DAAF48EF129A}" presName="spaceRect" presStyleCnt="0"/>
      <dgm:spPr/>
    </dgm:pt>
    <dgm:pt modelId="{4B0E3243-4145-431A-9F9E-9428896DEFE4}" type="pres">
      <dgm:prSet presAssocID="{5D930C70-87AE-444A-BDAF-DAAF48EF129A}" presName="parTx" presStyleLbl="revTx" presStyleIdx="3" presStyleCnt="5">
        <dgm:presLayoutVars>
          <dgm:chMax val="0"/>
          <dgm:chPref val="0"/>
        </dgm:presLayoutVars>
      </dgm:prSet>
      <dgm:spPr/>
    </dgm:pt>
    <dgm:pt modelId="{545FCBFE-9B94-4869-8A0C-3CDC93B75713}" type="pres">
      <dgm:prSet presAssocID="{21853176-B256-4C64-A945-8397062B6590}" presName="sibTrans" presStyleCnt="0"/>
      <dgm:spPr/>
    </dgm:pt>
    <dgm:pt modelId="{F7BDD09B-202E-47C0-8519-73B13DF3C954}" type="pres">
      <dgm:prSet presAssocID="{DF18A483-B060-45A3-B2FD-AF95D4524BED}" presName="compNode" presStyleCnt="0"/>
      <dgm:spPr/>
    </dgm:pt>
    <dgm:pt modelId="{79A581BC-2569-4960-A6F4-15E10F6666F5}" type="pres">
      <dgm:prSet presAssocID="{DF18A483-B060-45A3-B2FD-AF95D4524BED}" presName="bgRect" presStyleLbl="bgShp" presStyleIdx="4" presStyleCnt="5"/>
      <dgm:spPr/>
    </dgm:pt>
    <dgm:pt modelId="{0A2A7B2F-551E-410E-938F-989ED7A7B8DB}" type="pres">
      <dgm:prSet presAssocID="{DF18A483-B060-45A3-B2FD-AF95D4524BE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
        </a:ext>
      </dgm:extLst>
    </dgm:pt>
    <dgm:pt modelId="{A958E742-8124-49DC-8083-9E6065F92985}" type="pres">
      <dgm:prSet presAssocID="{DF18A483-B060-45A3-B2FD-AF95D4524BED}" presName="spaceRect" presStyleCnt="0"/>
      <dgm:spPr/>
    </dgm:pt>
    <dgm:pt modelId="{E1914398-4950-40DE-99AC-48CBD80FED40}" type="pres">
      <dgm:prSet presAssocID="{DF18A483-B060-45A3-B2FD-AF95D4524BED}" presName="parTx" presStyleLbl="revTx" presStyleIdx="4" presStyleCnt="5">
        <dgm:presLayoutVars>
          <dgm:chMax val="0"/>
          <dgm:chPref val="0"/>
        </dgm:presLayoutVars>
      </dgm:prSet>
      <dgm:spPr/>
    </dgm:pt>
  </dgm:ptLst>
  <dgm:cxnLst>
    <dgm:cxn modelId="{8AD30D39-2D17-4DB7-A58D-A9B5C97C8AD2}" srcId="{EE09D09D-83F1-4CF1-9111-500ECC380D1B}" destId="{3E8DB99E-A129-4440-93F3-8EED0F182BB8}" srcOrd="1" destOrd="0" parTransId="{BDF65082-542A-46B2-8FCE-EC301474937E}" sibTransId="{C9CA1364-C7BE-49A9-BC0A-A68133C836BB}"/>
    <dgm:cxn modelId="{6F8B4840-C411-4E49-8F91-3CCFAD370854}" type="presOf" srcId="{261CA232-1FED-4A91-9F40-EB9A794BFED3}" destId="{4D7DFA94-EB07-4BBA-8ABD-681C4D9EB161}" srcOrd="0" destOrd="0" presId="urn:microsoft.com/office/officeart/2018/2/layout/IconVerticalSolidList"/>
    <dgm:cxn modelId="{F0BE2E60-255B-4292-9458-2F807341CCF4}" type="presOf" srcId="{DF18A483-B060-45A3-B2FD-AF95D4524BED}" destId="{E1914398-4950-40DE-99AC-48CBD80FED40}" srcOrd="0" destOrd="0" presId="urn:microsoft.com/office/officeart/2018/2/layout/IconVerticalSolidList"/>
    <dgm:cxn modelId="{DF976D77-5198-49D7-BE6F-95004BB6FFC8}" type="presOf" srcId="{EE09D09D-83F1-4CF1-9111-500ECC380D1B}" destId="{F5E9A3A2-9704-421E-96A3-8EA3754651B5}" srcOrd="0" destOrd="0" presId="urn:microsoft.com/office/officeart/2018/2/layout/IconVerticalSolidList"/>
    <dgm:cxn modelId="{DC0A388A-E32D-4482-B375-B40F4E03C19B}" srcId="{EE09D09D-83F1-4CF1-9111-500ECC380D1B}" destId="{2424EF4A-57FA-411B-84B6-9E7ABEA632C2}" srcOrd="2" destOrd="0" parTransId="{7E6D9173-329E-45E1-A97F-B8BBD380FB48}" sibTransId="{CCF249E7-6912-42C5-954C-6CF533BA4896}"/>
    <dgm:cxn modelId="{1702B88F-6210-456D-B1D4-A77D6EFD27F1}" srcId="{EE09D09D-83F1-4CF1-9111-500ECC380D1B}" destId="{261CA232-1FED-4A91-9F40-EB9A794BFED3}" srcOrd="0" destOrd="0" parTransId="{BD7038F0-5F3F-4A75-8ECA-5A767BCF656E}" sibTransId="{5E72A4F2-741F-481F-9B12-7A1B4EDFE402}"/>
    <dgm:cxn modelId="{DA637ECA-8B94-4045-943C-26220CC45915}" srcId="{EE09D09D-83F1-4CF1-9111-500ECC380D1B}" destId="{DF18A483-B060-45A3-B2FD-AF95D4524BED}" srcOrd="4" destOrd="0" parTransId="{31571D91-E5A7-42F6-86FF-D4468F7EEB32}" sibTransId="{DA8D543F-8FCC-4473-9888-780D20480658}"/>
    <dgm:cxn modelId="{7926D8D2-2C9E-4D6C-B8A0-FA4D3B790E5C}" srcId="{EE09D09D-83F1-4CF1-9111-500ECC380D1B}" destId="{5D930C70-87AE-444A-BDAF-DAAF48EF129A}" srcOrd="3" destOrd="0" parTransId="{0F30AD5E-B90E-4E8A-A7EA-4FD461E7F62D}" sibTransId="{21853176-B256-4C64-A945-8397062B6590}"/>
    <dgm:cxn modelId="{64F357E5-4286-4358-860E-F98799576C09}" type="presOf" srcId="{5D930C70-87AE-444A-BDAF-DAAF48EF129A}" destId="{4B0E3243-4145-431A-9F9E-9428896DEFE4}" srcOrd="0" destOrd="0" presId="urn:microsoft.com/office/officeart/2018/2/layout/IconVerticalSolidList"/>
    <dgm:cxn modelId="{31DAE4E6-B459-4EA6-B18A-F69E9360BAB9}" type="presOf" srcId="{3E8DB99E-A129-4440-93F3-8EED0F182BB8}" destId="{AA0F03F6-2F9D-4324-A904-FFE175534508}" srcOrd="0" destOrd="0" presId="urn:microsoft.com/office/officeart/2018/2/layout/IconVerticalSolidList"/>
    <dgm:cxn modelId="{B4B1C8FC-873D-4AAE-9C72-37DCC345E03E}" type="presOf" srcId="{2424EF4A-57FA-411B-84B6-9E7ABEA632C2}" destId="{C2EA1A72-531C-4F3B-B5F6-00982693EF6F}" srcOrd="0" destOrd="0" presId="urn:microsoft.com/office/officeart/2018/2/layout/IconVerticalSolidList"/>
    <dgm:cxn modelId="{180E6FCC-C530-4871-89B9-73AF187C9FE9}" type="presParOf" srcId="{F5E9A3A2-9704-421E-96A3-8EA3754651B5}" destId="{0BFC24D1-53E8-4715-8A08-DC0DA8FA850A}" srcOrd="0" destOrd="0" presId="urn:microsoft.com/office/officeart/2018/2/layout/IconVerticalSolidList"/>
    <dgm:cxn modelId="{D8EBF8EB-5EB5-4E11-BE89-86412F5460F3}" type="presParOf" srcId="{0BFC24D1-53E8-4715-8A08-DC0DA8FA850A}" destId="{A6827880-EA08-4785-95CF-6F615D1F39DD}" srcOrd="0" destOrd="0" presId="urn:microsoft.com/office/officeart/2018/2/layout/IconVerticalSolidList"/>
    <dgm:cxn modelId="{5B5675CF-82D9-46CA-AFC8-14D2C400A86B}" type="presParOf" srcId="{0BFC24D1-53E8-4715-8A08-DC0DA8FA850A}" destId="{905C455D-A026-487F-8062-93F4D0BB5E56}" srcOrd="1" destOrd="0" presId="urn:microsoft.com/office/officeart/2018/2/layout/IconVerticalSolidList"/>
    <dgm:cxn modelId="{1810A433-5D75-4563-AE4D-EC141B66D56F}" type="presParOf" srcId="{0BFC24D1-53E8-4715-8A08-DC0DA8FA850A}" destId="{1A248920-EC99-4167-B096-0E2D1EDF76CB}" srcOrd="2" destOrd="0" presId="urn:microsoft.com/office/officeart/2018/2/layout/IconVerticalSolidList"/>
    <dgm:cxn modelId="{2B7B4ACF-F546-4EC3-873D-AAE5C79677CD}" type="presParOf" srcId="{0BFC24D1-53E8-4715-8A08-DC0DA8FA850A}" destId="{4D7DFA94-EB07-4BBA-8ABD-681C4D9EB161}" srcOrd="3" destOrd="0" presId="urn:microsoft.com/office/officeart/2018/2/layout/IconVerticalSolidList"/>
    <dgm:cxn modelId="{9F1E9BF0-894A-4059-96A8-658FCDF28A8C}" type="presParOf" srcId="{F5E9A3A2-9704-421E-96A3-8EA3754651B5}" destId="{7DA5775D-4C43-4325-AA38-BA7B4A0376B3}" srcOrd="1" destOrd="0" presId="urn:microsoft.com/office/officeart/2018/2/layout/IconVerticalSolidList"/>
    <dgm:cxn modelId="{4959CA2C-873F-4489-8F0F-5C86ED9D6CB7}" type="presParOf" srcId="{F5E9A3A2-9704-421E-96A3-8EA3754651B5}" destId="{25E1BE39-9E45-4D4B-941B-2B6822642DF3}" srcOrd="2" destOrd="0" presId="urn:microsoft.com/office/officeart/2018/2/layout/IconVerticalSolidList"/>
    <dgm:cxn modelId="{D16C1A14-488A-4D0A-B1D2-EEAFB7F10D31}" type="presParOf" srcId="{25E1BE39-9E45-4D4B-941B-2B6822642DF3}" destId="{A62ED5F7-1AB7-475F-B16E-4DB03DE1CCD2}" srcOrd="0" destOrd="0" presId="urn:microsoft.com/office/officeart/2018/2/layout/IconVerticalSolidList"/>
    <dgm:cxn modelId="{03D507F8-6C43-4B22-AA3D-1B52C121BF80}" type="presParOf" srcId="{25E1BE39-9E45-4D4B-941B-2B6822642DF3}" destId="{314CAA19-548C-4D3F-899F-9E7C3FFD31DE}" srcOrd="1" destOrd="0" presId="urn:microsoft.com/office/officeart/2018/2/layout/IconVerticalSolidList"/>
    <dgm:cxn modelId="{C8129D96-139C-4DA0-A05D-599F4B8DFC16}" type="presParOf" srcId="{25E1BE39-9E45-4D4B-941B-2B6822642DF3}" destId="{EBA39B2F-3D25-40F1-84A0-2FD7CB9B7A7A}" srcOrd="2" destOrd="0" presId="urn:microsoft.com/office/officeart/2018/2/layout/IconVerticalSolidList"/>
    <dgm:cxn modelId="{6A24EA1C-2373-4F7C-8BD7-10EBB41F7DDA}" type="presParOf" srcId="{25E1BE39-9E45-4D4B-941B-2B6822642DF3}" destId="{AA0F03F6-2F9D-4324-A904-FFE175534508}" srcOrd="3" destOrd="0" presId="urn:microsoft.com/office/officeart/2018/2/layout/IconVerticalSolidList"/>
    <dgm:cxn modelId="{1E0FBB10-0945-4404-A21C-28B3BF204864}" type="presParOf" srcId="{F5E9A3A2-9704-421E-96A3-8EA3754651B5}" destId="{E9962B7A-BF2B-4A94-9967-E7A26EF75484}" srcOrd="3" destOrd="0" presId="urn:microsoft.com/office/officeart/2018/2/layout/IconVerticalSolidList"/>
    <dgm:cxn modelId="{60696766-AA6D-428F-B7C9-B224437E86D4}" type="presParOf" srcId="{F5E9A3A2-9704-421E-96A3-8EA3754651B5}" destId="{E6EED38A-444F-4612-B60B-1F8E8C9DC153}" srcOrd="4" destOrd="0" presId="urn:microsoft.com/office/officeart/2018/2/layout/IconVerticalSolidList"/>
    <dgm:cxn modelId="{56C88D26-2270-48DE-9D0F-B2E1E8F6EFA3}" type="presParOf" srcId="{E6EED38A-444F-4612-B60B-1F8E8C9DC153}" destId="{CCEE6E66-0EDB-4F43-8E46-3E79D0DE8A9D}" srcOrd="0" destOrd="0" presId="urn:microsoft.com/office/officeart/2018/2/layout/IconVerticalSolidList"/>
    <dgm:cxn modelId="{17B6CE4F-0503-4BE5-8886-65AFEB0241EF}" type="presParOf" srcId="{E6EED38A-444F-4612-B60B-1F8E8C9DC153}" destId="{8204CAE7-0582-4CEC-BF89-31BEF972AFE6}" srcOrd="1" destOrd="0" presId="urn:microsoft.com/office/officeart/2018/2/layout/IconVerticalSolidList"/>
    <dgm:cxn modelId="{4184705E-76DC-49FC-B4E7-DD0EA9BE56D4}" type="presParOf" srcId="{E6EED38A-444F-4612-B60B-1F8E8C9DC153}" destId="{88CE2B81-9CC2-454A-80CA-B94007948B0E}" srcOrd="2" destOrd="0" presId="urn:microsoft.com/office/officeart/2018/2/layout/IconVerticalSolidList"/>
    <dgm:cxn modelId="{3CBA3DC2-6D24-4AA3-A6A5-CB071F89DE19}" type="presParOf" srcId="{E6EED38A-444F-4612-B60B-1F8E8C9DC153}" destId="{C2EA1A72-531C-4F3B-B5F6-00982693EF6F}" srcOrd="3" destOrd="0" presId="urn:microsoft.com/office/officeart/2018/2/layout/IconVerticalSolidList"/>
    <dgm:cxn modelId="{B3FD4289-6C4C-41CB-BD5B-B8B30DE21BAF}" type="presParOf" srcId="{F5E9A3A2-9704-421E-96A3-8EA3754651B5}" destId="{5051660E-3387-4997-B3C2-FD43DDED9D97}" srcOrd="5" destOrd="0" presId="urn:microsoft.com/office/officeart/2018/2/layout/IconVerticalSolidList"/>
    <dgm:cxn modelId="{79AD8C7F-D0BA-460D-8DBC-3AF13918517F}" type="presParOf" srcId="{F5E9A3A2-9704-421E-96A3-8EA3754651B5}" destId="{EEEE190D-9D69-490F-BCF3-5F717E0A6637}" srcOrd="6" destOrd="0" presId="urn:microsoft.com/office/officeart/2018/2/layout/IconVerticalSolidList"/>
    <dgm:cxn modelId="{9ACB5F6C-2D78-4AF0-ACDE-5DFD67AAC20C}" type="presParOf" srcId="{EEEE190D-9D69-490F-BCF3-5F717E0A6637}" destId="{37CE5105-14B0-4F54-A01A-9E6028DF787F}" srcOrd="0" destOrd="0" presId="urn:microsoft.com/office/officeart/2018/2/layout/IconVerticalSolidList"/>
    <dgm:cxn modelId="{B6A28C9D-0F4D-40E8-AEC5-5E333B1A17CD}" type="presParOf" srcId="{EEEE190D-9D69-490F-BCF3-5F717E0A6637}" destId="{D7478EB1-F35A-4A14-A9F2-9E51B63B535E}" srcOrd="1" destOrd="0" presId="urn:microsoft.com/office/officeart/2018/2/layout/IconVerticalSolidList"/>
    <dgm:cxn modelId="{8FC85493-C72A-4427-9B6A-69F9214B45AB}" type="presParOf" srcId="{EEEE190D-9D69-490F-BCF3-5F717E0A6637}" destId="{CE01B2D4-DAAB-449E-B0BA-D0120C0A2854}" srcOrd="2" destOrd="0" presId="urn:microsoft.com/office/officeart/2018/2/layout/IconVerticalSolidList"/>
    <dgm:cxn modelId="{81AE080F-A26D-484A-A763-28909CED03B6}" type="presParOf" srcId="{EEEE190D-9D69-490F-BCF3-5F717E0A6637}" destId="{4B0E3243-4145-431A-9F9E-9428896DEFE4}" srcOrd="3" destOrd="0" presId="urn:microsoft.com/office/officeart/2018/2/layout/IconVerticalSolidList"/>
    <dgm:cxn modelId="{41BE07E2-4E76-4A01-A3BC-06002308C97B}" type="presParOf" srcId="{F5E9A3A2-9704-421E-96A3-8EA3754651B5}" destId="{545FCBFE-9B94-4869-8A0C-3CDC93B75713}" srcOrd="7" destOrd="0" presId="urn:microsoft.com/office/officeart/2018/2/layout/IconVerticalSolidList"/>
    <dgm:cxn modelId="{FEF523A5-B234-49C4-A5DF-A1E9D6867EEE}" type="presParOf" srcId="{F5E9A3A2-9704-421E-96A3-8EA3754651B5}" destId="{F7BDD09B-202E-47C0-8519-73B13DF3C954}" srcOrd="8" destOrd="0" presId="urn:microsoft.com/office/officeart/2018/2/layout/IconVerticalSolidList"/>
    <dgm:cxn modelId="{72725692-304F-4F3F-ACF5-4AD34BBE4731}" type="presParOf" srcId="{F7BDD09B-202E-47C0-8519-73B13DF3C954}" destId="{79A581BC-2569-4960-A6F4-15E10F6666F5}" srcOrd="0" destOrd="0" presId="urn:microsoft.com/office/officeart/2018/2/layout/IconVerticalSolidList"/>
    <dgm:cxn modelId="{D5C1A861-0095-460C-A14E-11EECB9CEA98}" type="presParOf" srcId="{F7BDD09B-202E-47C0-8519-73B13DF3C954}" destId="{0A2A7B2F-551E-410E-938F-989ED7A7B8DB}" srcOrd="1" destOrd="0" presId="urn:microsoft.com/office/officeart/2018/2/layout/IconVerticalSolidList"/>
    <dgm:cxn modelId="{B0DAB2C5-8B32-4830-B542-CC34AB70D9D4}" type="presParOf" srcId="{F7BDD09B-202E-47C0-8519-73B13DF3C954}" destId="{A958E742-8124-49DC-8083-9E6065F92985}" srcOrd="2" destOrd="0" presId="urn:microsoft.com/office/officeart/2018/2/layout/IconVerticalSolidList"/>
    <dgm:cxn modelId="{3798794F-5015-43D4-87C0-5A0677553CB2}" type="presParOf" srcId="{F7BDD09B-202E-47C0-8519-73B13DF3C954}" destId="{E1914398-4950-40DE-99AC-48CBD80FED4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664622-B7CF-4412-8A1C-9CD20868CCE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2F1A60E-653B-4E08-A78A-E11CCEE91233}">
      <dgm:prSet/>
      <dgm:spPr/>
      <dgm:t>
        <a:bodyPr/>
        <a:lstStyle/>
        <a:p>
          <a:r>
            <a:rPr lang="en-GB" dirty="0"/>
            <a:t>Opportunity for commercial gain from exploitation of works</a:t>
          </a:r>
          <a:endParaRPr lang="en-US" dirty="0"/>
        </a:p>
      </dgm:t>
    </dgm:pt>
    <dgm:pt modelId="{6EF66912-5F70-4A29-8A93-C680A9A4F5C6}" type="parTrans" cxnId="{D2B7063A-FC07-4DC8-8C46-AEBC94A38916}">
      <dgm:prSet/>
      <dgm:spPr/>
      <dgm:t>
        <a:bodyPr/>
        <a:lstStyle/>
        <a:p>
          <a:endParaRPr lang="en-US"/>
        </a:p>
      </dgm:t>
    </dgm:pt>
    <dgm:pt modelId="{43F69B87-32C3-4CDF-B925-3193DCFEDF16}" type="sibTrans" cxnId="{D2B7063A-FC07-4DC8-8C46-AEBC94A38916}">
      <dgm:prSet/>
      <dgm:spPr/>
      <dgm:t>
        <a:bodyPr/>
        <a:lstStyle/>
        <a:p>
          <a:endParaRPr lang="en-US"/>
        </a:p>
      </dgm:t>
    </dgm:pt>
    <dgm:pt modelId="{C4B9BCDE-B634-4EC7-A288-90E5088A4277}">
      <dgm:prSet/>
      <dgm:spPr/>
      <dgm:t>
        <a:bodyPr/>
        <a:lstStyle/>
        <a:p>
          <a:r>
            <a:rPr lang="en-GB" dirty="0"/>
            <a:t>Public performance</a:t>
          </a:r>
          <a:endParaRPr lang="en-US" dirty="0"/>
        </a:p>
      </dgm:t>
    </dgm:pt>
    <dgm:pt modelId="{2DE535AF-9C0F-4683-867F-663DBA5E739C}" type="parTrans" cxnId="{672244EB-DC9B-48F5-8B98-F85F06B0F2E1}">
      <dgm:prSet/>
      <dgm:spPr/>
      <dgm:t>
        <a:bodyPr/>
        <a:lstStyle/>
        <a:p>
          <a:endParaRPr lang="en-US"/>
        </a:p>
      </dgm:t>
    </dgm:pt>
    <dgm:pt modelId="{41FEC3F3-D5AE-40FF-9387-F2D20ADC3EFF}" type="sibTrans" cxnId="{672244EB-DC9B-48F5-8B98-F85F06B0F2E1}">
      <dgm:prSet/>
      <dgm:spPr/>
      <dgm:t>
        <a:bodyPr/>
        <a:lstStyle/>
        <a:p>
          <a:endParaRPr lang="en-US"/>
        </a:p>
      </dgm:t>
    </dgm:pt>
    <dgm:pt modelId="{2234F558-33E7-4F8A-BDEA-C1D69B0CF8E1}">
      <dgm:prSet/>
      <dgm:spPr/>
      <dgm:t>
        <a:bodyPr/>
        <a:lstStyle/>
        <a:p>
          <a:r>
            <a:rPr lang="en-GB" dirty="0"/>
            <a:t>Communication to the public</a:t>
          </a:r>
          <a:endParaRPr lang="en-US" dirty="0"/>
        </a:p>
      </dgm:t>
    </dgm:pt>
    <dgm:pt modelId="{A2277457-AA45-40CA-A6E8-E6E5E4473155}" type="parTrans" cxnId="{FA3ACDDF-B63E-48F8-A68D-A0704455C175}">
      <dgm:prSet/>
      <dgm:spPr/>
      <dgm:t>
        <a:bodyPr/>
        <a:lstStyle/>
        <a:p>
          <a:endParaRPr lang="en-US"/>
        </a:p>
      </dgm:t>
    </dgm:pt>
    <dgm:pt modelId="{B2189139-3831-4CAB-AA0F-896F6B523BFA}" type="sibTrans" cxnId="{FA3ACDDF-B63E-48F8-A68D-A0704455C175}">
      <dgm:prSet/>
      <dgm:spPr/>
      <dgm:t>
        <a:bodyPr/>
        <a:lstStyle/>
        <a:p>
          <a:endParaRPr lang="en-US"/>
        </a:p>
      </dgm:t>
    </dgm:pt>
    <dgm:pt modelId="{9EA97E4F-4D50-4C10-A487-E0DBD26F0459}">
      <dgm:prSet/>
      <dgm:spPr/>
      <dgm:t>
        <a:bodyPr/>
        <a:lstStyle/>
        <a:p>
          <a:r>
            <a:rPr lang="en-GB" dirty="0"/>
            <a:t>Adaptation</a:t>
          </a:r>
          <a:endParaRPr lang="en-US" dirty="0"/>
        </a:p>
      </dgm:t>
    </dgm:pt>
    <dgm:pt modelId="{1F109823-400F-4311-A938-96F4B68F4244}" type="parTrans" cxnId="{9C4E6D4E-227E-4887-BF41-98793A93D6A8}">
      <dgm:prSet/>
      <dgm:spPr/>
      <dgm:t>
        <a:bodyPr/>
        <a:lstStyle/>
        <a:p>
          <a:endParaRPr lang="en-US"/>
        </a:p>
      </dgm:t>
    </dgm:pt>
    <dgm:pt modelId="{B94779EA-6E4D-4CBC-AF77-7954BCFEBB11}" type="sibTrans" cxnId="{9C4E6D4E-227E-4887-BF41-98793A93D6A8}">
      <dgm:prSet/>
      <dgm:spPr/>
      <dgm:t>
        <a:bodyPr/>
        <a:lstStyle/>
        <a:p>
          <a:endParaRPr lang="en-US"/>
        </a:p>
      </dgm:t>
    </dgm:pt>
    <dgm:pt modelId="{63E4C044-1D9D-4F77-8EB1-3218EDF759DC}" type="pres">
      <dgm:prSet presAssocID="{BB664622-B7CF-4412-8A1C-9CD20868CCEF}" presName="outerComposite" presStyleCnt="0">
        <dgm:presLayoutVars>
          <dgm:chMax val="5"/>
          <dgm:dir/>
          <dgm:resizeHandles val="exact"/>
        </dgm:presLayoutVars>
      </dgm:prSet>
      <dgm:spPr/>
    </dgm:pt>
    <dgm:pt modelId="{6D5F4F44-EBE2-4226-A6AC-678AA17F828A}" type="pres">
      <dgm:prSet presAssocID="{BB664622-B7CF-4412-8A1C-9CD20868CCEF}" presName="dummyMaxCanvas" presStyleCnt="0">
        <dgm:presLayoutVars/>
      </dgm:prSet>
      <dgm:spPr/>
    </dgm:pt>
    <dgm:pt modelId="{F9208E55-41A0-4CE2-B746-84FFC9B2C404}" type="pres">
      <dgm:prSet presAssocID="{BB664622-B7CF-4412-8A1C-9CD20868CCEF}" presName="FourNodes_1" presStyleLbl="node1" presStyleIdx="0" presStyleCnt="4">
        <dgm:presLayoutVars>
          <dgm:bulletEnabled val="1"/>
        </dgm:presLayoutVars>
      </dgm:prSet>
      <dgm:spPr/>
    </dgm:pt>
    <dgm:pt modelId="{F9076605-41AE-4164-AD7E-23DEFE69698E}" type="pres">
      <dgm:prSet presAssocID="{BB664622-B7CF-4412-8A1C-9CD20868CCEF}" presName="FourNodes_2" presStyleLbl="node1" presStyleIdx="1" presStyleCnt="4">
        <dgm:presLayoutVars>
          <dgm:bulletEnabled val="1"/>
        </dgm:presLayoutVars>
      </dgm:prSet>
      <dgm:spPr/>
    </dgm:pt>
    <dgm:pt modelId="{C160B769-0D12-4AFA-94D3-B5790692F151}" type="pres">
      <dgm:prSet presAssocID="{BB664622-B7CF-4412-8A1C-9CD20868CCEF}" presName="FourNodes_3" presStyleLbl="node1" presStyleIdx="2" presStyleCnt="4">
        <dgm:presLayoutVars>
          <dgm:bulletEnabled val="1"/>
        </dgm:presLayoutVars>
      </dgm:prSet>
      <dgm:spPr/>
    </dgm:pt>
    <dgm:pt modelId="{07B2BDA8-9065-4C0F-A891-3C0E9CCA8EC4}" type="pres">
      <dgm:prSet presAssocID="{BB664622-B7CF-4412-8A1C-9CD20868CCEF}" presName="FourNodes_4" presStyleLbl="node1" presStyleIdx="3" presStyleCnt="4">
        <dgm:presLayoutVars>
          <dgm:bulletEnabled val="1"/>
        </dgm:presLayoutVars>
      </dgm:prSet>
      <dgm:spPr/>
    </dgm:pt>
    <dgm:pt modelId="{C42F2641-BE31-4D6F-BA1F-97EABF52C7FC}" type="pres">
      <dgm:prSet presAssocID="{BB664622-B7CF-4412-8A1C-9CD20868CCEF}" presName="FourConn_1-2" presStyleLbl="fgAccFollowNode1" presStyleIdx="0" presStyleCnt="3">
        <dgm:presLayoutVars>
          <dgm:bulletEnabled val="1"/>
        </dgm:presLayoutVars>
      </dgm:prSet>
      <dgm:spPr/>
    </dgm:pt>
    <dgm:pt modelId="{98B341F0-47B6-48FE-8D16-7667D620803C}" type="pres">
      <dgm:prSet presAssocID="{BB664622-B7CF-4412-8A1C-9CD20868CCEF}" presName="FourConn_2-3" presStyleLbl="fgAccFollowNode1" presStyleIdx="1" presStyleCnt="3">
        <dgm:presLayoutVars>
          <dgm:bulletEnabled val="1"/>
        </dgm:presLayoutVars>
      </dgm:prSet>
      <dgm:spPr/>
    </dgm:pt>
    <dgm:pt modelId="{460FA7C5-6EFD-4CF8-A41C-FF9C808711E9}" type="pres">
      <dgm:prSet presAssocID="{BB664622-B7CF-4412-8A1C-9CD20868CCEF}" presName="FourConn_3-4" presStyleLbl="fgAccFollowNode1" presStyleIdx="2" presStyleCnt="3">
        <dgm:presLayoutVars>
          <dgm:bulletEnabled val="1"/>
        </dgm:presLayoutVars>
      </dgm:prSet>
      <dgm:spPr/>
    </dgm:pt>
    <dgm:pt modelId="{BAAAA32A-3670-4026-B50D-3EB7547C1FCB}" type="pres">
      <dgm:prSet presAssocID="{BB664622-B7CF-4412-8A1C-9CD20868CCEF}" presName="FourNodes_1_text" presStyleLbl="node1" presStyleIdx="3" presStyleCnt="4">
        <dgm:presLayoutVars>
          <dgm:bulletEnabled val="1"/>
        </dgm:presLayoutVars>
      </dgm:prSet>
      <dgm:spPr/>
    </dgm:pt>
    <dgm:pt modelId="{0484F1C1-FD96-4FB9-B7E7-B3122057721E}" type="pres">
      <dgm:prSet presAssocID="{BB664622-B7CF-4412-8A1C-9CD20868CCEF}" presName="FourNodes_2_text" presStyleLbl="node1" presStyleIdx="3" presStyleCnt="4">
        <dgm:presLayoutVars>
          <dgm:bulletEnabled val="1"/>
        </dgm:presLayoutVars>
      </dgm:prSet>
      <dgm:spPr/>
    </dgm:pt>
    <dgm:pt modelId="{A59E14B6-B422-4DC0-A55C-5BC3CFA1673F}" type="pres">
      <dgm:prSet presAssocID="{BB664622-B7CF-4412-8A1C-9CD20868CCEF}" presName="FourNodes_3_text" presStyleLbl="node1" presStyleIdx="3" presStyleCnt="4">
        <dgm:presLayoutVars>
          <dgm:bulletEnabled val="1"/>
        </dgm:presLayoutVars>
      </dgm:prSet>
      <dgm:spPr/>
    </dgm:pt>
    <dgm:pt modelId="{0204C56B-3F09-473C-9FC4-5A47A63AA748}" type="pres">
      <dgm:prSet presAssocID="{BB664622-B7CF-4412-8A1C-9CD20868CCEF}" presName="FourNodes_4_text" presStyleLbl="node1" presStyleIdx="3" presStyleCnt="4">
        <dgm:presLayoutVars>
          <dgm:bulletEnabled val="1"/>
        </dgm:presLayoutVars>
      </dgm:prSet>
      <dgm:spPr/>
    </dgm:pt>
  </dgm:ptLst>
  <dgm:cxnLst>
    <dgm:cxn modelId="{570BCD18-7258-49BE-BF50-D8AD8F5987AF}" type="presOf" srcId="{9EA97E4F-4D50-4C10-A487-E0DBD26F0459}" destId="{07B2BDA8-9065-4C0F-A891-3C0E9CCA8EC4}" srcOrd="0" destOrd="0" presId="urn:microsoft.com/office/officeart/2005/8/layout/vProcess5"/>
    <dgm:cxn modelId="{6A176F23-DF7D-419B-8AFF-E6B01BE15F70}" type="presOf" srcId="{02F1A60E-653B-4E08-A78A-E11CCEE91233}" destId="{F9208E55-41A0-4CE2-B746-84FFC9B2C404}" srcOrd="0" destOrd="0" presId="urn:microsoft.com/office/officeart/2005/8/layout/vProcess5"/>
    <dgm:cxn modelId="{7E03B734-BAEF-4CE4-B83D-35CD55C5A318}" type="presOf" srcId="{B2189139-3831-4CAB-AA0F-896F6B523BFA}" destId="{460FA7C5-6EFD-4CF8-A41C-FF9C808711E9}" srcOrd="0" destOrd="0" presId="urn:microsoft.com/office/officeart/2005/8/layout/vProcess5"/>
    <dgm:cxn modelId="{D2B7063A-FC07-4DC8-8C46-AEBC94A38916}" srcId="{BB664622-B7CF-4412-8A1C-9CD20868CCEF}" destId="{02F1A60E-653B-4E08-A78A-E11CCEE91233}" srcOrd="0" destOrd="0" parTransId="{6EF66912-5F70-4A29-8A93-C680A9A4F5C6}" sibTransId="{43F69B87-32C3-4CDF-B925-3193DCFEDF16}"/>
    <dgm:cxn modelId="{8AA5C35C-59E5-4286-93AC-45EE9E366213}" type="presOf" srcId="{2234F558-33E7-4F8A-BDEA-C1D69B0CF8E1}" destId="{C160B769-0D12-4AFA-94D3-B5790692F151}" srcOrd="0" destOrd="0" presId="urn:microsoft.com/office/officeart/2005/8/layout/vProcess5"/>
    <dgm:cxn modelId="{A50C436D-8992-41A0-A36D-2AB40DBB635E}" type="presOf" srcId="{BB664622-B7CF-4412-8A1C-9CD20868CCEF}" destId="{63E4C044-1D9D-4F77-8EB1-3218EDF759DC}" srcOrd="0" destOrd="0" presId="urn:microsoft.com/office/officeart/2005/8/layout/vProcess5"/>
    <dgm:cxn modelId="{9C4E6D4E-227E-4887-BF41-98793A93D6A8}" srcId="{BB664622-B7CF-4412-8A1C-9CD20868CCEF}" destId="{9EA97E4F-4D50-4C10-A487-E0DBD26F0459}" srcOrd="3" destOrd="0" parTransId="{1F109823-400F-4311-A938-96F4B68F4244}" sibTransId="{B94779EA-6E4D-4CBC-AF77-7954BCFEBB11}"/>
    <dgm:cxn modelId="{80B74089-61FF-4CE5-A7CE-AEFE7C364069}" type="presOf" srcId="{2234F558-33E7-4F8A-BDEA-C1D69B0CF8E1}" destId="{A59E14B6-B422-4DC0-A55C-5BC3CFA1673F}" srcOrd="1" destOrd="0" presId="urn:microsoft.com/office/officeart/2005/8/layout/vProcess5"/>
    <dgm:cxn modelId="{AEFCD19F-8DA6-430C-A018-4687DA22E673}" type="presOf" srcId="{9EA97E4F-4D50-4C10-A487-E0DBD26F0459}" destId="{0204C56B-3F09-473C-9FC4-5A47A63AA748}" srcOrd="1" destOrd="0" presId="urn:microsoft.com/office/officeart/2005/8/layout/vProcess5"/>
    <dgm:cxn modelId="{634407A0-EBF6-47A7-AA7F-611488FA0BCE}" type="presOf" srcId="{C4B9BCDE-B634-4EC7-A288-90E5088A4277}" destId="{0484F1C1-FD96-4FB9-B7E7-B3122057721E}" srcOrd="1" destOrd="0" presId="urn:microsoft.com/office/officeart/2005/8/layout/vProcess5"/>
    <dgm:cxn modelId="{178A89AA-EA98-4B43-A4C6-A229CF9DA240}" type="presOf" srcId="{43F69B87-32C3-4CDF-B925-3193DCFEDF16}" destId="{C42F2641-BE31-4D6F-BA1F-97EABF52C7FC}" srcOrd="0" destOrd="0" presId="urn:microsoft.com/office/officeart/2005/8/layout/vProcess5"/>
    <dgm:cxn modelId="{53B84DCA-7302-40CF-AC90-CC5282126A19}" type="presOf" srcId="{C4B9BCDE-B634-4EC7-A288-90E5088A4277}" destId="{F9076605-41AE-4164-AD7E-23DEFE69698E}" srcOrd="0" destOrd="0" presId="urn:microsoft.com/office/officeart/2005/8/layout/vProcess5"/>
    <dgm:cxn modelId="{D68DDCD5-5D0B-46B4-9015-DD7BA9A31AFB}" type="presOf" srcId="{41FEC3F3-D5AE-40FF-9387-F2D20ADC3EFF}" destId="{98B341F0-47B6-48FE-8D16-7667D620803C}" srcOrd="0" destOrd="0" presId="urn:microsoft.com/office/officeart/2005/8/layout/vProcess5"/>
    <dgm:cxn modelId="{FA3ACDDF-B63E-48F8-A68D-A0704455C175}" srcId="{BB664622-B7CF-4412-8A1C-9CD20868CCEF}" destId="{2234F558-33E7-4F8A-BDEA-C1D69B0CF8E1}" srcOrd="2" destOrd="0" parTransId="{A2277457-AA45-40CA-A6E8-E6E5E4473155}" sibTransId="{B2189139-3831-4CAB-AA0F-896F6B523BFA}"/>
    <dgm:cxn modelId="{672244EB-DC9B-48F5-8B98-F85F06B0F2E1}" srcId="{BB664622-B7CF-4412-8A1C-9CD20868CCEF}" destId="{C4B9BCDE-B634-4EC7-A288-90E5088A4277}" srcOrd="1" destOrd="0" parTransId="{2DE535AF-9C0F-4683-867F-663DBA5E739C}" sibTransId="{41FEC3F3-D5AE-40FF-9387-F2D20ADC3EFF}"/>
    <dgm:cxn modelId="{207C6FFA-159C-4CE1-BAB4-CC4D656B760C}" type="presOf" srcId="{02F1A60E-653B-4E08-A78A-E11CCEE91233}" destId="{BAAAA32A-3670-4026-B50D-3EB7547C1FCB}" srcOrd="1" destOrd="0" presId="urn:microsoft.com/office/officeart/2005/8/layout/vProcess5"/>
    <dgm:cxn modelId="{D2C9C949-5000-47B8-B874-6DD006CB1B1E}" type="presParOf" srcId="{63E4C044-1D9D-4F77-8EB1-3218EDF759DC}" destId="{6D5F4F44-EBE2-4226-A6AC-678AA17F828A}" srcOrd="0" destOrd="0" presId="urn:microsoft.com/office/officeart/2005/8/layout/vProcess5"/>
    <dgm:cxn modelId="{DB2CB52B-F226-471E-A3B9-8ACA8940B862}" type="presParOf" srcId="{63E4C044-1D9D-4F77-8EB1-3218EDF759DC}" destId="{F9208E55-41A0-4CE2-B746-84FFC9B2C404}" srcOrd="1" destOrd="0" presId="urn:microsoft.com/office/officeart/2005/8/layout/vProcess5"/>
    <dgm:cxn modelId="{808C4107-23D4-4664-BB2D-095530D51957}" type="presParOf" srcId="{63E4C044-1D9D-4F77-8EB1-3218EDF759DC}" destId="{F9076605-41AE-4164-AD7E-23DEFE69698E}" srcOrd="2" destOrd="0" presId="urn:microsoft.com/office/officeart/2005/8/layout/vProcess5"/>
    <dgm:cxn modelId="{CED19F6A-57F2-4700-9731-BC21CDB396EF}" type="presParOf" srcId="{63E4C044-1D9D-4F77-8EB1-3218EDF759DC}" destId="{C160B769-0D12-4AFA-94D3-B5790692F151}" srcOrd="3" destOrd="0" presId="urn:microsoft.com/office/officeart/2005/8/layout/vProcess5"/>
    <dgm:cxn modelId="{38EDB68A-E4D0-42D1-B60B-D020EC3FC3AC}" type="presParOf" srcId="{63E4C044-1D9D-4F77-8EB1-3218EDF759DC}" destId="{07B2BDA8-9065-4C0F-A891-3C0E9CCA8EC4}" srcOrd="4" destOrd="0" presId="urn:microsoft.com/office/officeart/2005/8/layout/vProcess5"/>
    <dgm:cxn modelId="{546282A7-B4D1-438A-91C3-245135506709}" type="presParOf" srcId="{63E4C044-1D9D-4F77-8EB1-3218EDF759DC}" destId="{C42F2641-BE31-4D6F-BA1F-97EABF52C7FC}" srcOrd="5" destOrd="0" presId="urn:microsoft.com/office/officeart/2005/8/layout/vProcess5"/>
    <dgm:cxn modelId="{9C05E3CB-22CA-4902-AAF0-7E2617BCBE01}" type="presParOf" srcId="{63E4C044-1D9D-4F77-8EB1-3218EDF759DC}" destId="{98B341F0-47B6-48FE-8D16-7667D620803C}" srcOrd="6" destOrd="0" presId="urn:microsoft.com/office/officeart/2005/8/layout/vProcess5"/>
    <dgm:cxn modelId="{9677365A-751C-44B7-A130-95D681B977DD}" type="presParOf" srcId="{63E4C044-1D9D-4F77-8EB1-3218EDF759DC}" destId="{460FA7C5-6EFD-4CF8-A41C-FF9C808711E9}" srcOrd="7" destOrd="0" presId="urn:microsoft.com/office/officeart/2005/8/layout/vProcess5"/>
    <dgm:cxn modelId="{79F3A9A2-447C-4DEA-896F-FFFEF4002E06}" type="presParOf" srcId="{63E4C044-1D9D-4F77-8EB1-3218EDF759DC}" destId="{BAAAA32A-3670-4026-B50D-3EB7547C1FCB}" srcOrd="8" destOrd="0" presId="urn:microsoft.com/office/officeart/2005/8/layout/vProcess5"/>
    <dgm:cxn modelId="{ED855D4B-63B9-4C80-879A-8754DF454847}" type="presParOf" srcId="{63E4C044-1D9D-4F77-8EB1-3218EDF759DC}" destId="{0484F1C1-FD96-4FB9-B7E7-B3122057721E}" srcOrd="9" destOrd="0" presId="urn:microsoft.com/office/officeart/2005/8/layout/vProcess5"/>
    <dgm:cxn modelId="{60960DBF-B6F3-44E7-A827-3AFF726798F8}" type="presParOf" srcId="{63E4C044-1D9D-4F77-8EB1-3218EDF759DC}" destId="{A59E14B6-B422-4DC0-A55C-5BC3CFA1673F}" srcOrd="10" destOrd="0" presId="urn:microsoft.com/office/officeart/2005/8/layout/vProcess5"/>
    <dgm:cxn modelId="{AB510A0A-830A-4407-9353-A7D2D008E9F0}" type="presParOf" srcId="{63E4C044-1D9D-4F77-8EB1-3218EDF759DC}" destId="{0204C56B-3F09-473C-9FC4-5A47A63AA74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484CA3C4-DB72-4E3A-B5A2-9D3EBB7535E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B8532F3-2AE0-4630-A5C9-11E5B253D9F2}">
      <dgm:prSet/>
      <dgm:spPr/>
      <dgm:t>
        <a:bodyPr/>
        <a:lstStyle/>
        <a:p>
          <a:r>
            <a:rPr lang="en-GB"/>
            <a:t>No restriction on amount of work that can be copied</a:t>
          </a:r>
          <a:endParaRPr lang="en-US"/>
        </a:p>
      </dgm:t>
    </dgm:pt>
    <dgm:pt modelId="{FFF331DE-2F59-4658-B14E-79D2C853C384}" type="parTrans" cxnId="{6034817A-9ABB-4C1B-A5B0-B96F73D39377}">
      <dgm:prSet/>
      <dgm:spPr/>
      <dgm:t>
        <a:bodyPr/>
        <a:lstStyle/>
        <a:p>
          <a:endParaRPr lang="en-US"/>
        </a:p>
      </dgm:t>
    </dgm:pt>
    <dgm:pt modelId="{786CAF8B-67F1-4A86-9062-3D867268129B}" type="sibTrans" cxnId="{6034817A-9ABB-4C1B-A5B0-B96F73D39377}">
      <dgm:prSet/>
      <dgm:spPr/>
      <dgm:t>
        <a:bodyPr/>
        <a:lstStyle/>
        <a:p>
          <a:endParaRPr lang="en-US"/>
        </a:p>
      </dgm:t>
    </dgm:pt>
    <dgm:pt modelId="{65E36670-A2CA-4EDF-9804-647580864C7B}">
      <dgm:prSet/>
      <dgm:spPr/>
      <dgm:t>
        <a:bodyPr/>
        <a:lstStyle/>
        <a:p>
          <a:r>
            <a:rPr lang="en-GB"/>
            <a:t>Can make a copy of the complete work</a:t>
          </a:r>
          <a:endParaRPr lang="en-US"/>
        </a:p>
      </dgm:t>
    </dgm:pt>
    <dgm:pt modelId="{4A010964-CA65-418E-9380-B5362C890E5D}" type="parTrans" cxnId="{FEC8118F-23C6-4A13-98AE-2B56ACF5D13C}">
      <dgm:prSet/>
      <dgm:spPr/>
      <dgm:t>
        <a:bodyPr/>
        <a:lstStyle/>
        <a:p>
          <a:endParaRPr lang="en-US"/>
        </a:p>
      </dgm:t>
    </dgm:pt>
    <dgm:pt modelId="{C615F224-F03A-4283-A374-251E6BD15557}" type="sibTrans" cxnId="{FEC8118F-23C6-4A13-98AE-2B56ACF5D13C}">
      <dgm:prSet/>
      <dgm:spPr/>
      <dgm:t>
        <a:bodyPr/>
        <a:lstStyle/>
        <a:p>
          <a:endParaRPr lang="en-US"/>
        </a:p>
      </dgm:t>
    </dgm:pt>
    <dgm:pt modelId="{A8286F7E-D28C-4E8D-8A51-D0F9638C7A91}">
      <dgm:prSet/>
      <dgm:spPr/>
      <dgm:t>
        <a:bodyPr/>
        <a:lstStyle/>
        <a:p>
          <a:r>
            <a:rPr lang="en-GB"/>
            <a:t>Archive can charge a fee (or not)</a:t>
          </a:r>
          <a:endParaRPr lang="en-US"/>
        </a:p>
      </dgm:t>
    </dgm:pt>
    <dgm:pt modelId="{C9BC7A59-0BD0-40AD-8309-7388209820BA}" type="parTrans" cxnId="{04F2459B-BAB7-42FB-8841-B76174DD75C2}">
      <dgm:prSet/>
      <dgm:spPr/>
      <dgm:t>
        <a:bodyPr/>
        <a:lstStyle/>
        <a:p>
          <a:endParaRPr lang="en-US"/>
        </a:p>
      </dgm:t>
    </dgm:pt>
    <dgm:pt modelId="{7D2C901C-F13F-456A-8414-1850E4423E8C}" type="sibTrans" cxnId="{04F2459B-BAB7-42FB-8841-B76174DD75C2}">
      <dgm:prSet/>
      <dgm:spPr/>
      <dgm:t>
        <a:bodyPr/>
        <a:lstStyle/>
        <a:p>
          <a:endParaRPr lang="en-US"/>
        </a:p>
      </dgm:t>
    </dgm:pt>
    <dgm:pt modelId="{8A47FA4D-275F-4A44-A28B-111910F668AE}" type="pres">
      <dgm:prSet presAssocID="{484CA3C4-DB72-4E3A-B5A2-9D3EBB7535E9}" presName="linear" presStyleCnt="0">
        <dgm:presLayoutVars>
          <dgm:animLvl val="lvl"/>
          <dgm:resizeHandles val="exact"/>
        </dgm:presLayoutVars>
      </dgm:prSet>
      <dgm:spPr/>
    </dgm:pt>
    <dgm:pt modelId="{BD9B7B4B-35AD-414F-80C6-D253E1955F9A}" type="pres">
      <dgm:prSet presAssocID="{BB8532F3-2AE0-4630-A5C9-11E5B253D9F2}" presName="parentText" presStyleLbl="node1" presStyleIdx="0" presStyleCnt="3">
        <dgm:presLayoutVars>
          <dgm:chMax val="0"/>
          <dgm:bulletEnabled val="1"/>
        </dgm:presLayoutVars>
      </dgm:prSet>
      <dgm:spPr/>
    </dgm:pt>
    <dgm:pt modelId="{D7E595AA-6266-45E3-9C6C-59B2808F13E3}" type="pres">
      <dgm:prSet presAssocID="{786CAF8B-67F1-4A86-9062-3D867268129B}" presName="spacer" presStyleCnt="0"/>
      <dgm:spPr/>
    </dgm:pt>
    <dgm:pt modelId="{704A2FCC-3E74-4B7F-83A0-4DBB9BC3BAA6}" type="pres">
      <dgm:prSet presAssocID="{65E36670-A2CA-4EDF-9804-647580864C7B}" presName="parentText" presStyleLbl="node1" presStyleIdx="1" presStyleCnt="3">
        <dgm:presLayoutVars>
          <dgm:chMax val="0"/>
          <dgm:bulletEnabled val="1"/>
        </dgm:presLayoutVars>
      </dgm:prSet>
      <dgm:spPr/>
    </dgm:pt>
    <dgm:pt modelId="{10E1DF73-5E8A-4CEB-9FFD-2CC84FA5CFDB}" type="pres">
      <dgm:prSet presAssocID="{C615F224-F03A-4283-A374-251E6BD15557}" presName="spacer" presStyleCnt="0"/>
      <dgm:spPr/>
    </dgm:pt>
    <dgm:pt modelId="{DDC68E5A-6C58-4DEC-8E96-4E92CC6FBD64}" type="pres">
      <dgm:prSet presAssocID="{A8286F7E-D28C-4E8D-8A51-D0F9638C7A91}" presName="parentText" presStyleLbl="node1" presStyleIdx="2" presStyleCnt="3">
        <dgm:presLayoutVars>
          <dgm:chMax val="0"/>
          <dgm:bulletEnabled val="1"/>
        </dgm:presLayoutVars>
      </dgm:prSet>
      <dgm:spPr/>
    </dgm:pt>
  </dgm:ptLst>
  <dgm:cxnLst>
    <dgm:cxn modelId="{B15B8600-424C-4802-9B9E-CB7FA4A92842}" type="presOf" srcId="{484CA3C4-DB72-4E3A-B5A2-9D3EBB7535E9}" destId="{8A47FA4D-275F-4A44-A28B-111910F668AE}" srcOrd="0" destOrd="0" presId="urn:microsoft.com/office/officeart/2005/8/layout/vList2"/>
    <dgm:cxn modelId="{9179D111-C47B-4C7E-BD91-B9299CCAE75F}" type="presOf" srcId="{BB8532F3-2AE0-4630-A5C9-11E5B253D9F2}" destId="{BD9B7B4B-35AD-414F-80C6-D253E1955F9A}" srcOrd="0" destOrd="0" presId="urn:microsoft.com/office/officeart/2005/8/layout/vList2"/>
    <dgm:cxn modelId="{675A0B37-16F8-41E1-B017-C84C73F8D28F}" type="presOf" srcId="{A8286F7E-D28C-4E8D-8A51-D0F9638C7A91}" destId="{DDC68E5A-6C58-4DEC-8E96-4E92CC6FBD64}" srcOrd="0" destOrd="0" presId="urn:microsoft.com/office/officeart/2005/8/layout/vList2"/>
    <dgm:cxn modelId="{6034817A-9ABB-4C1B-A5B0-B96F73D39377}" srcId="{484CA3C4-DB72-4E3A-B5A2-9D3EBB7535E9}" destId="{BB8532F3-2AE0-4630-A5C9-11E5B253D9F2}" srcOrd="0" destOrd="0" parTransId="{FFF331DE-2F59-4658-B14E-79D2C853C384}" sibTransId="{786CAF8B-67F1-4A86-9062-3D867268129B}"/>
    <dgm:cxn modelId="{FEC8118F-23C6-4A13-98AE-2B56ACF5D13C}" srcId="{484CA3C4-DB72-4E3A-B5A2-9D3EBB7535E9}" destId="{65E36670-A2CA-4EDF-9804-647580864C7B}" srcOrd="1" destOrd="0" parTransId="{4A010964-CA65-418E-9380-B5362C890E5D}" sibTransId="{C615F224-F03A-4283-A374-251E6BD15557}"/>
    <dgm:cxn modelId="{04F2459B-BAB7-42FB-8841-B76174DD75C2}" srcId="{484CA3C4-DB72-4E3A-B5A2-9D3EBB7535E9}" destId="{A8286F7E-D28C-4E8D-8A51-D0F9638C7A91}" srcOrd="2" destOrd="0" parTransId="{C9BC7A59-0BD0-40AD-8309-7388209820BA}" sibTransId="{7D2C901C-F13F-456A-8414-1850E4423E8C}"/>
    <dgm:cxn modelId="{01A2BFCA-04BA-4DEF-BD39-A7A0086C2AB0}" type="presOf" srcId="{65E36670-A2CA-4EDF-9804-647580864C7B}" destId="{704A2FCC-3E74-4B7F-83A0-4DBB9BC3BAA6}" srcOrd="0" destOrd="0" presId="urn:microsoft.com/office/officeart/2005/8/layout/vList2"/>
    <dgm:cxn modelId="{7E7A08AC-11C2-43C2-B9FC-A27CD07FE4F7}" type="presParOf" srcId="{8A47FA4D-275F-4A44-A28B-111910F668AE}" destId="{BD9B7B4B-35AD-414F-80C6-D253E1955F9A}" srcOrd="0" destOrd="0" presId="urn:microsoft.com/office/officeart/2005/8/layout/vList2"/>
    <dgm:cxn modelId="{F40D9E77-2787-4803-8E37-97E8D55FFA5B}" type="presParOf" srcId="{8A47FA4D-275F-4A44-A28B-111910F668AE}" destId="{D7E595AA-6266-45E3-9C6C-59B2808F13E3}" srcOrd="1" destOrd="0" presId="urn:microsoft.com/office/officeart/2005/8/layout/vList2"/>
    <dgm:cxn modelId="{1EFBFB36-5114-41DB-8C7A-A878FA9080B6}" type="presParOf" srcId="{8A47FA4D-275F-4A44-A28B-111910F668AE}" destId="{704A2FCC-3E74-4B7F-83A0-4DBB9BC3BAA6}" srcOrd="2" destOrd="0" presId="urn:microsoft.com/office/officeart/2005/8/layout/vList2"/>
    <dgm:cxn modelId="{3F845873-2C08-4B73-BCDE-4D61C1504A12}" type="presParOf" srcId="{8A47FA4D-275F-4A44-A28B-111910F668AE}" destId="{10E1DF73-5E8A-4CEB-9FFD-2CC84FA5CFDB}" srcOrd="3" destOrd="0" presId="urn:microsoft.com/office/officeart/2005/8/layout/vList2"/>
    <dgm:cxn modelId="{DDE57075-EE65-416C-BACA-132ED1A85E1D}" type="presParOf" srcId="{8A47FA4D-275F-4A44-A28B-111910F668AE}" destId="{DDC68E5A-6C58-4DEC-8E96-4E92CC6FBD6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443ED3D-5A5E-4EC6-AB26-81D8D3245C2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D3EC30A-604E-4940-B85A-C8EEAD1597CA}">
      <dgm:prSet/>
      <dgm:spPr/>
      <dgm:t>
        <a:bodyPr/>
        <a:lstStyle/>
        <a:p>
          <a:r>
            <a:rPr lang="en-GB"/>
            <a:t>Copy supplied in response to a written request</a:t>
          </a:r>
          <a:endParaRPr lang="en-US"/>
        </a:p>
      </dgm:t>
    </dgm:pt>
    <dgm:pt modelId="{7D96F76D-3B6B-4AA7-B4F4-53B4B778EFA4}" type="parTrans" cxnId="{80C8DC80-4C50-4A07-BC27-F4465D3F1AEE}">
      <dgm:prSet/>
      <dgm:spPr/>
      <dgm:t>
        <a:bodyPr/>
        <a:lstStyle/>
        <a:p>
          <a:endParaRPr lang="en-US"/>
        </a:p>
      </dgm:t>
    </dgm:pt>
    <dgm:pt modelId="{87D8E864-BE01-45B7-BF45-5553E20008AB}" type="sibTrans" cxnId="{80C8DC80-4C50-4A07-BC27-F4465D3F1AEE}">
      <dgm:prSet/>
      <dgm:spPr/>
      <dgm:t>
        <a:bodyPr/>
        <a:lstStyle/>
        <a:p>
          <a:endParaRPr lang="en-US"/>
        </a:p>
      </dgm:t>
    </dgm:pt>
    <dgm:pt modelId="{C4E1FCC9-1837-42A2-928A-1FA3F88986E8}">
      <dgm:prSet/>
      <dgm:spPr/>
      <dgm:t>
        <a:bodyPr/>
        <a:lstStyle/>
        <a:p>
          <a:r>
            <a:rPr lang="en-GB"/>
            <a:t>Work was not published or communicated to the public before deposited</a:t>
          </a:r>
          <a:endParaRPr lang="en-US"/>
        </a:p>
      </dgm:t>
    </dgm:pt>
    <dgm:pt modelId="{B65DC112-D53E-4ACB-9447-5A505018508E}" type="parTrans" cxnId="{0BEC76D0-7D42-4EF2-9111-29E97967E96B}">
      <dgm:prSet/>
      <dgm:spPr/>
      <dgm:t>
        <a:bodyPr/>
        <a:lstStyle/>
        <a:p>
          <a:endParaRPr lang="en-US"/>
        </a:p>
      </dgm:t>
    </dgm:pt>
    <dgm:pt modelId="{13AF0DAA-8118-48CE-BF4B-EFD7478AAFA0}" type="sibTrans" cxnId="{0BEC76D0-7D42-4EF2-9111-29E97967E96B}">
      <dgm:prSet/>
      <dgm:spPr/>
      <dgm:t>
        <a:bodyPr/>
        <a:lstStyle/>
        <a:p>
          <a:endParaRPr lang="en-US"/>
        </a:p>
      </dgm:t>
    </dgm:pt>
    <dgm:pt modelId="{49330CF0-F6C2-4535-8844-3E47C84BCE64}">
      <dgm:prSet/>
      <dgm:spPr/>
      <dgm:t>
        <a:bodyPr/>
        <a:lstStyle/>
        <a:p>
          <a:r>
            <a:rPr lang="en-GB"/>
            <a:t>Owner has not prohibited making copies of the work</a:t>
          </a:r>
          <a:endParaRPr lang="en-US"/>
        </a:p>
      </dgm:t>
    </dgm:pt>
    <dgm:pt modelId="{A4E0BEEF-AC57-4887-8534-423AB8FF45C6}" type="parTrans" cxnId="{51958A7E-07B8-4E79-AE82-613E58686355}">
      <dgm:prSet/>
      <dgm:spPr/>
      <dgm:t>
        <a:bodyPr/>
        <a:lstStyle/>
        <a:p>
          <a:endParaRPr lang="en-US"/>
        </a:p>
      </dgm:t>
    </dgm:pt>
    <dgm:pt modelId="{5AC016D0-136A-494B-856A-0A8544C8723B}" type="sibTrans" cxnId="{51958A7E-07B8-4E79-AE82-613E58686355}">
      <dgm:prSet/>
      <dgm:spPr/>
      <dgm:t>
        <a:bodyPr/>
        <a:lstStyle/>
        <a:p>
          <a:endParaRPr lang="en-US"/>
        </a:p>
      </dgm:t>
    </dgm:pt>
    <dgm:pt modelId="{2C065BBA-BDFA-4855-A339-4DEB06B21A37}" type="pres">
      <dgm:prSet presAssocID="{9443ED3D-5A5E-4EC6-AB26-81D8D3245C28}" presName="linear" presStyleCnt="0">
        <dgm:presLayoutVars>
          <dgm:animLvl val="lvl"/>
          <dgm:resizeHandles val="exact"/>
        </dgm:presLayoutVars>
      </dgm:prSet>
      <dgm:spPr/>
    </dgm:pt>
    <dgm:pt modelId="{B0CD2E9E-E985-465A-A651-410F8BD6D053}" type="pres">
      <dgm:prSet presAssocID="{BD3EC30A-604E-4940-B85A-C8EEAD1597CA}" presName="parentText" presStyleLbl="node1" presStyleIdx="0" presStyleCnt="3">
        <dgm:presLayoutVars>
          <dgm:chMax val="0"/>
          <dgm:bulletEnabled val="1"/>
        </dgm:presLayoutVars>
      </dgm:prSet>
      <dgm:spPr/>
    </dgm:pt>
    <dgm:pt modelId="{437A730A-21F9-4553-946F-C157B446EC3F}" type="pres">
      <dgm:prSet presAssocID="{87D8E864-BE01-45B7-BF45-5553E20008AB}" presName="spacer" presStyleCnt="0"/>
      <dgm:spPr/>
    </dgm:pt>
    <dgm:pt modelId="{299CCFAC-41A6-4E49-8140-937FE77BB789}" type="pres">
      <dgm:prSet presAssocID="{C4E1FCC9-1837-42A2-928A-1FA3F88986E8}" presName="parentText" presStyleLbl="node1" presStyleIdx="1" presStyleCnt="3">
        <dgm:presLayoutVars>
          <dgm:chMax val="0"/>
          <dgm:bulletEnabled val="1"/>
        </dgm:presLayoutVars>
      </dgm:prSet>
      <dgm:spPr/>
    </dgm:pt>
    <dgm:pt modelId="{96E51569-F48E-42FD-8DC7-7D7165FD50A3}" type="pres">
      <dgm:prSet presAssocID="{13AF0DAA-8118-48CE-BF4B-EFD7478AAFA0}" presName="spacer" presStyleCnt="0"/>
      <dgm:spPr/>
    </dgm:pt>
    <dgm:pt modelId="{BEE36D38-F4D6-48DA-85F0-F2EB314C2705}" type="pres">
      <dgm:prSet presAssocID="{49330CF0-F6C2-4535-8844-3E47C84BCE64}" presName="parentText" presStyleLbl="node1" presStyleIdx="2" presStyleCnt="3">
        <dgm:presLayoutVars>
          <dgm:chMax val="0"/>
          <dgm:bulletEnabled val="1"/>
        </dgm:presLayoutVars>
      </dgm:prSet>
      <dgm:spPr/>
    </dgm:pt>
  </dgm:ptLst>
  <dgm:cxnLst>
    <dgm:cxn modelId="{73157F71-D565-471B-BB04-5C8CD0541493}" type="presOf" srcId="{BD3EC30A-604E-4940-B85A-C8EEAD1597CA}" destId="{B0CD2E9E-E985-465A-A651-410F8BD6D053}" srcOrd="0" destOrd="0" presId="urn:microsoft.com/office/officeart/2005/8/layout/vList2"/>
    <dgm:cxn modelId="{51958A7E-07B8-4E79-AE82-613E58686355}" srcId="{9443ED3D-5A5E-4EC6-AB26-81D8D3245C28}" destId="{49330CF0-F6C2-4535-8844-3E47C84BCE64}" srcOrd="2" destOrd="0" parTransId="{A4E0BEEF-AC57-4887-8534-423AB8FF45C6}" sibTransId="{5AC016D0-136A-494B-856A-0A8544C8723B}"/>
    <dgm:cxn modelId="{80C8DC80-4C50-4A07-BC27-F4465D3F1AEE}" srcId="{9443ED3D-5A5E-4EC6-AB26-81D8D3245C28}" destId="{BD3EC30A-604E-4940-B85A-C8EEAD1597CA}" srcOrd="0" destOrd="0" parTransId="{7D96F76D-3B6B-4AA7-B4F4-53B4B778EFA4}" sibTransId="{87D8E864-BE01-45B7-BF45-5553E20008AB}"/>
    <dgm:cxn modelId="{5C1D978E-5347-4733-BE3D-8B53B15EDA08}" type="presOf" srcId="{C4E1FCC9-1837-42A2-928A-1FA3F88986E8}" destId="{299CCFAC-41A6-4E49-8140-937FE77BB789}" srcOrd="0" destOrd="0" presId="urn:microsoft.com/office/officeart/2005/8/layout/vList2"/>
    <dgm:cxn modelId="{208A1D9D-5778-455A-BC79-63289BBDF30F}" type="presOf" srcId="{9443ED3D-5A5E-4EC6-AB26-81D8D3245C28}" destId="{2C065BBA-BDFA-4855-A339-4DEB06B21A37}" srcOrd="0" destOrd="0" presId="urn:microsoft.com/office/officeart/2005/8/layout/vList2"/>
    <dgm:cxn modelId="{11B8599F-4E19-42BA-88CD-7452089595C8}" type="presOf" srcId="{49330CF0-F6C2-4535-8844-3E47C84BCE64}" destId="{BEE36D38-F4D6-48DA-85F0-F2EB314C2705}" srcOrd="0" destOrd="0" presId="urn:microsoft.com/office/officeart/2005/8/layout/vList2"/>
    <dgm:cxn modelId="{0BEC76D0-7D42-4EF2-9111-29E97967E96B}" srcId="{9443ED3D-5A5E-4EC6-AB26-81D8D3245C28}" destId="{C4E1FCC9-1837-42A2-928A-1FA3F88986E8}" srcOrd="1" destOrd="0" parTransId="{B65DC112-D53E-4ACB-9447-5A505018508E}" sibTransId="{13AF0DAA-8118-48CE-BF4B-EFD7478AAFA0}"/>
    <dgm:cxn modelId="{D6BE17F6-4F5D-4610-B292-A05E5C026077}" type="presParOf" srcId="{2C065BBA-BDFA-4855-A339-4DEB06B21A37}" destId="{B0CD2E9E-E985-465A-A651-410F8BD6D053}" srcOrd="0" destOrd="0" presId="urn:microsoft.com/office/officeart/2005/8/layout/vList2"/>
    <dgm:cxn modelId="{D19A34F2-6FEA-4DEA-98ED-683B14CD71C5}" type="presParOf" srcId="{2C065BBA-BDFA-4855-A339-4DEB06B21A37}" destId="{437A730A-21F9-4553-946F-C157B446EC3F}" srcOrd="1" destOrd="0" presId="urn:microsoft.com/office/officeart/2005/8/layout/vList2"/>
    <dgm:cxn modelId="{CD50F372-09A8-4471-ACD6-406CDEB2DD25}" type="presParOf" srcId="{2C065BBA-BDFA-4855-A339-4DEB06B21A37}" destId="{299CCFAC-41A6-4E49-8140-937FE77BB789}" srcOrd="2" destOrd="0" presId="urn:microsoft.com/office/officeart/2005/8/layout/vList2"/>
    <dgm:cxn modelId="{C58E42C3-FB8D-43C9-B577-A972C1687066}" type="presParOf" srcId="{2C065BBA-BDFA-4855-A339-4DEB06B21A37}" destId="{96E51569-F48E-42FD-8DC7-7D7165FD50A3}" srcOrd="3" destOrd="0" presId="urn:microsoft.com/office/officeart/2005/8/layout/vList2"/>
    <dgm:cxn modelId="{5D48EDBD-CB84-4BBB-B4D1-9D1F1153BE71}" type="presParOf" srcId="{2C065BBA-BDFA-4855-A339-4DEB06B21A37}" destId="{BEE36D38-F4D6-48DA-85F0-F2EB314C27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65F544C6-3BE9-45BC-8509-244AD176B17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37132AF-54CF-42BC-8CE2-57AEDD64D707}">
      <dgm:prSet/>
      <dgm:spPr/>
      <dgm:t>
        <a:bodyPr/>
        <a:lstStyle/>
        <a:p>
          <a:r>
            <a:rPr lang="en-GB"/>
            <a:t>Details of material</a:t>
          </a:r>
          <a:endParaRPr lang="en-US"/>
        </a:p>
      </dgm:t>
    </dgm:pt>
    <dgm:pt modelId="{C94A02D2-B1F7-4EA4-A981-261C53FE305A}" type="parTrans" cxnId="{A70B8B18-BF0D-4419-9CEB-566B6C567B84}">
      <dgm:prSet/>
      <dgm:spPr/>
      <dgm:t>
        <a:bodyPr/>
        <a:lstStyle/>
        <a:p>
          <a:endParaRPr lang="en-US"/>
        </a:p>
      </dgm:t>
    </dgm:pt>
    <dgm:pt modelId="{AF9E40A3-1EB1-4795-A5C1-7C300957B882}" type="sibTrans" cxnId="{A70B8B18-BF0D-4419-9CEB-566B6C567B84}">
      <dgm:prSet/>
      <dgm:spPr/>
      <dgm:t>
        <a:bodyPr/>
        <a:lstStyle/>
        <a:p>
          <a:endParaRPr lang="en-US"/>
        </a:p>
      </dgm:t>
    </dgm:pt>
    <dgm:pt modelId="{EB1A7A4C-7EC2-41FE-9F49-1FEF6132F092}">
      <dgm:prSet/>
      <dgm:spPr/>
      <dgm:t>
        <a:bodyPr/>
        <a:lstStyle/>
        <a:p>
          <a:r>
            <a:rPr lang="en-GB"/>
            <a:t>Name of user</a:t>
          </a:r>
          <a:endParaRPr lang="en-US"/>
        </a:p>
      </dgm:t>
    </dgm:pt>
    <dgm:pt modelId="{997C734F-33C1-4E12-9819-1189E0AD797A}" type="parTrans" cxnId="{608787FF-6CCF-4D56-A55C-80CF5064BF08}">
      <dgm:prSet/>
      <dgm:spPr/>
      <dgm:t>
        <a:bodyPr/>
        <a:lstStyle/>
        <a:p>
          <a:endParaRPr lang="en-US"/>
        </a:p>
      </dgm:t>
    </dgm:pt>
    <dgm:pt modelId="{71B2394B-BDEA-48B1-AFF3-32C3EACD76DC}" type="sibTrans" cxnId="{608787FF-6CCF-4D56-A55C-80CF5064BF08}">
      <dgm:prSet/>
      <dgm:spPr/>
      <dgm:t>
        <a:bodyPr/>
        <a:lstStyle/>
        <a:p>
          <a:endParaRPr lang="en-US"/>
        </a:p>
      </dgm:t>
    </dgm:pt>
    <dgm:pt modelId="{6F17BEA9-DE7A-4776-8945-4D15BE979F98}">
      <dgm:prSet/>
      <dgm:spPr/>
      <dgm:t>
        <a:bodyPr/>
        <a:lstStyle/>
        <a:p>
          <a:r>
            <a:rPr lang="en-GB"/>
            <a:t>Statement that user has not previously been supplied with copy</a:t>
          </a:r>
          <a:endParaRPr lang="en-US"/>
        </a:p>
      </dgm:t>
    </dgm:pt>
    <dgm:pt modelId="{20FBC831-EDA2-4BC9-858C-64ABD9D66E8C}" type="parTrans" cxnId="{744D2960-BAE1-42EA-9686-71CF7D82A7B9}">
      <dgm:prSet/>
      <dgm:spPr/>
      <dgm:t>
        <a:bodyPr/>
        <a:lstStyle/>
        <a:p>
          <a:endParaRPr lang="en-US"/>
        </a:p>
      </dgm:t>
    </dgm:pt>
    <dgm:pt modelId="{3DF9AC3B-7540-4974-9BA8-FF2828622054}" type="sibTrans" cxnId="{744D2960-BAE1-42EA-9686-71CF7D82A7B9}">
      <dgm:prSet/>
      <dgm:spPr/>
      <dgm:t>
        <a:bodyPr/>
        <a:lstStyle/>
        <a:p>
          <a:endParaRPr lang="en-US"/>
        </a:p>
      </dgm:t>
    </dgm:pt>
    <dgm:pt modelId="{2678324A-F5A4-4E03-8989-CE0A331EEED7}">
      <dgm:prSet/>
      <dgm:spPr/>
      <dgm:t>
        <a:bodyPr/>
        <a:lstStyle/>
        <a:p>
          <a:r>
            <a:rPr lang="en-GB"/>
            <a:t>Statement that copy provided for private study or non-commercial research</a:t>
          </a:r>
          <a:endParaRPr lang="en-US"/>
        </a:p>
      </dgm:t>
    </dgm:pt>
    <dgm:pt modelId="{965E00D9-BA54-4D75-B569-74AFBF4A72CD}" type="parTrans" cxnId="{0E60A22F-F6B6-4151-900D-0D9E30682628}">
      <dgm:prSet/>
      <dgm:spPr/>
      <dgm:t>
        <a:bodyPr/>
        <a:lstStyle/>
        <a:p>
          <a:endParaRPr lang="en-US"/>
        </a:p>
      </dgm:t>
    </dgm:pt>
    <dgm:pt modelId="{C1DF9D8C-2F1E-4FBB-9B85-85B29FF5C2EB}" type="sibTrans" cxnId="{0E60A22F-F6B6-4151-900D-0D9E30682628}">
      <dgm:prSet/>
      <dgm:spPr/>
      <dgm:t>
        <a:bodyPr/>
        <a:lstStyle/>
        <a:p>
          <a:endParaRPr lang="en-US"/>
        </a:p>
      </dgm:t>
    </dgm:pt>
    <dgm:pt modelId="{829A9F55-AA94-475C-9E09-8E2BA7614640}">
      <dgm:prSet/>
      <dgm:spPr/>
      <dgm:t>
        <a:bodyPr/>
        <a:lstStyle/>
        <a:p>
          <a:r>
            <a:rPr lang="en-GB"/>
            <a:t>Agrees not to supply copy to any other person</a:t>
          </a:r>
          <a:endParaRPr lang="en-US"/>
        </a:p>
      </dgm:t>
    </dgm:pt>
    <dgm:pt modelId="{74A8ECF3-F34C-4A0C-90FF-16DD5398DF92}" type="parTrans" cxnId="{A74DBD03-9C4B-4978-A030-CE031FE2A124}">
      <dgm:prSet/>
      <dgm:spPr/>
      <dgm:t>
        <a:bodyPr/>
        <a:lstStyle/>
        <a:p>
          <a:endParaRPr lang="en-US"/>
        </a:p>
      </dgm:t>
    </dgm:pt>
    <dgm:pt modelId="{D224062F-03F3-40A4-B59F-2F94DF3F6EC3}" type="sibTrans" cxnId="{A74DBD03-9C4B-4978-A030-CE031FE2A124}">
      <dgm:prSet/>
      <dgm:spPr/>
      <dgm:t>
        <a:bodyPr/>
        <a:lstStyle/>
        <a:p>
          <a:endParaRPr lang="en-US"/>
        </a:p>
      </dgm:t>
    </dgm:pt>
    <dgm:pt modelId="{2AB05861-E356-4D77-B4F6-AA4074ED3DD5}" type="pres">
      <dgm:prSet presAssocID="{65F544C6-3BE9-45BC-8509-244AD176B17D}" presName="vert0" presStyleCnt="0">
        <dgm:presLayoutVars>
          <dgm:dir/>
          <dgm:animOne val="branch"/>
          <dgm:animLvl val="lvl"/>
        </dgm:presLayoutVars>
      </dgm:prSet>
      <dgm:spPr/>
    </dgm:pt>
    <dgm:pt modelId="{4596B03D-89E6-4DCF-8072-B75FCD6E686F}" type="pres">
      <dgm:prSet presAssocID="{737132AF-54CF-42BC-8CE2-57AEDD64D707}" presName="thickLine" presStyleLbl="alignNode1" presStyleIdx="0" presStyleCnt="5"/>
      <dgm:spPr/>
    </dgm:pt>
    <dgm:pt modelId="{B95ADC1F-D7E4-4D75-B6CF-D5D4C57C500C}" type="pres">
      <dgm:prSet presAssocID="{737132AF-54CF-42BC-8CE2-57AEDD64D707}" presName="horz1" presStyleCnt="0"/>
      <dgm:spPr/>
    </dgm:pt>
    <dgm:pt modelId="{802FA901-2887-4DFD-9A2B-0A93877405A2}" type="pres">
      <dgm:prSet presAssocID="{737132AF-54CF-42BC-8CE2-57AEDD64D707}" presName="tx1" presStyleLbl="revTx" presStyleIdx="0" presStyleCnt="5"/>
      <dgm:spPr/>
    </dgm:pt>
    <dgm:pt modelId="{D5F4903E-02BD-4A83-8966-32EDA2A9A317}" type="pres">
      <dgm:prSet presAssocID="{737132AF-54CF-42BC-8CE2-57AEDD64D707}" presName="vert1" presStyleCnt="0"/>
      <dgm:spPr/>
    </dgm:pt>
    <dgm:pt modelId="{EB8E142D-02FB-431A-B2D7-D3BE45FCB59E}" type="pres">
      <dgm:prSet presAssocID="{EB1A7A4C-7EC2-41FE-9F49-1FEF6132F092}" presName="thickLine" presStyleLbl="alignNode1" presStyleIdx="1" presStyleCnt="5"/>
      <dgm:spPr/>
    </dgm:pt>
    <dgm:pt modelId="{C576B613-1922-4F52-A5A6-C89915D2219F}" type="pres">
      <dgm:prSet presAssocID="{EB1A7A4C-7EC2-41FE-9F49-1FEF6132F092}" presName="horz1" presStyleCnt="0"/>
      <dgm:spPr/>
    </dgm:pt>
    <dgm:pt modelId="{A0A4FC18-C296-4928-B630-0CFD94173EDB}" type="pres">
      <dgm:prSet presAssocID="{EB1A7A4C-7EC2-41FE-9F49-1FEF6132F092}" presName="tx1" presStyleLbl="revTx" presStyleIdx="1" presStyleCnt="5"/>
      <dgm:spPr/>
    </dgm:pt>
    <dgm:pt modelId="{F423BC2B-AE1B-41B3-820E-2AA9CEE5B084}" type="pres">
      <dgm:prSet presAssocID="{EB1A7A4C-7EC2-41FE-9F49-1FEF6132F092}" presName="vert1" presStyleCnt="0"/>
      <dgm:spPr/>
    </dgm:pt>
    <dgm:pt modelId="{BC137BC7-DD75-4F5E-9542-FD2E0216F38E}" type="pres">
      <dgm:prSet presAssocID="{6F17BEA9-DE7A-4776-8945-4D15BE979F98}" presName="thickLine" presStyleLbl="alignNode1" presStyleIdx="2" presStyleCnt="5"/>
      <dgm:spPr/>
    </dgm:pt>
    <dgm:pt modelId="{EB071CE0-6A1C-44D9-97EB-34A734616E9F}" type="pres">
      <dgm:prSet presAssocID="{6F17BEA9-DE7A-4776-8945-4D15BE979F98}" presName="horz1" presStyleCnt="0"/>
      <dgm:spPr/>
    </dgm:pt>
    <dgm:pt modelId="{4979F4C0-CB52-41F9-A7F4-17A9F6A29D29}" type="pres">
      <dgm:prSet presAssocID="{6F17BEA9-DE7A-4776-8945-4D15BE979F98}" presName="tx1" presStyleLbl="revTx" presStyleIdx="2" presStyleCnt="5"/>
      <dgm:spPr/>
    </dgm:pt>
    <dgm:pt modelId="{062B27D1-52B6-46E6-9F79-0F109F7042BB}" type="pres">
      <dgm:prSet presAssocID="{6F17BEA9-DE7A-4776-8945-4D15BE979F98}" presName="vert1" presStyleCnt="0"/>
      <dgm:spPr/>
    </dgm:pt>
    <dgm:pt modelId="{DD85BB49-6414-484A-B0AB-481063AF24B4}" type="pres">
      <dgm:prSet presAssocID="{2678324A-F5A4-4E03-8989-CE0A331EEED7}" presName="thickLine" presStyleLbl="alignNode1" presStyleIdx="3" presStyleCnt="5"/>
      <dgm:spPr/>
    </dgm:pt>
    <dgm:pt modelId="{B2D31BF2-476D-4279-BFEF-EE4576E97246}" type="pres">
      <dgm:prSet presAssocID="{2678324A-F5A4-4E03-8989-CE0A331EEED7}" presName="horz1" presStyleCnt="0"/>
      <dgm:spPr/>
    </dgm:pt>
    <dgm:pt modelId="{DC9AC23A-CECC-441E-9403-64E0AEE927CD}" type="pres">
      <dgm:prSet presAssocID="{2678324A-F5A4-4E03-8989-CE0A331EEED7}" presName="tx1" presStyleLbl="revTx" presStyleIdx="3" presStyleCnt="5"/>
      <dgm:spPr/>
    </dgm:pt>
    <dgm:pt modelId="{BD4C8096-86C9-4940-B9FE-E447F62B8BF6}" type="pres">
      <dgm:prSet presAssocID="{2678324A-F5A4-4E03-8989-CE0A331EEED7}" presName="vert1" presStyleCnt="0"/>
      <dgm:spPr/>
    </dgm:pt>
    <dgm:pt modelId="{43F1DA4E-B57B-4763-AEB6-186CE961E988}" type="pres">
      <dgm:prSet presAssocID="{829A9F55-AA94-475C-9E09-8E2BA7614640}" presName="thickLine" presStyleLbl="alignNode1" presStyleIdx="4" presStyleCnt="5"/>
      <dgm:spPr/>
    </dgm:pt>
    <dgm:pt modelId="{7FC6A393-1408-4A43-989A-2A108BC37503}" type="pres">
      <dgm:prSet presAssocID="{829A9F55-AA94-475C-9E09-8E2BA7614640}" presName="horz1" presStyleCnt="0"/>
      <dgm:spPr/>
    </dgm:pt>
    <dgm:pt modelId="{A2DA7E3D-63D5-4D43-AD94-A24BD7E1557C}" type="pres">
      <dgm:prSet presAssocID="{829A9F55-AA94-475C-9E09-8E2BA7614640}" presName="tx1" presStyleLbl="revTx" presStyleIdx="4" presStyleCnt="5"/>
      <dgm:spPr/>
    </dgm:pt>
    <dgm:pt modelId="{EC1AD4FD-4DE9-42CA-8F89-507A360B2822}" type="pres">
      <dgm:prSet presAssocID="{829A9F55-AA94-475C-9E09-8E2BA7614640}" presName="vert1" presStyleCnt="0"/>
      <dgm:spPr/>
    </dgm:pt>
  </dgm:ptLst>
  <dgm:cxnLst>
    <dgm:cxn modelId="{A74DBD03-9C4B-4978-A030-CE031FE2A124}" srcId="{65F544C6-3BE9-45BC-8509-244AD176B17D}" destId="{829A9F55-AA94-475C-9E09-8E2BA7614640}" srcOrd="4" destOrd="0" parTransId="{74A8ECF3-F34C-4A0C-90FF-16DD5398DF92}" sibTransId="{D224062F-03F3-40A4-B59F-2F94DF3F6EC3}"/>
    <dgm:cxn modelId="{A70B8B18-BF0D-4419-9CEB-566B6C567B84}" srcId="{65F544C6-3BE9-45BC-8509-244AD176B17D}" destId="{737132AF-54CF-42BC-8CE2-57AEDD64D707}" srcOrd="0" destOrd="0" parTransId="{C94A02D2-B1F7-4EA4-A981-261C53FE305A}" sibTransId="{AF9E40A3-1EB1-4795-A5C1-7C300957B882}"/>
    <dgm:cxn modelId="{0E60A22F-F6B6-4151-900D-0D9E30682628}" srcId="{65F544C6-3BE9-45BC-8509-244AD176B17D}" destId="{2678324A-F5A4-4E03-8989-CE0A331EEED7}" srcOrd="3" destOrd="0" parTransId="{965E00D9-BA54-4D75-B569-74AFBF4A72CD}" sibTransId="{C1DF9D8C-2F1E-4FBB-9B85-85B29FF5C2EB}"/>
    <dgm:cxn modelId="{1B0F803F-ACE6-4659-8D85-D92F33B80A57}" type="presOf" srcId="{6F17BEA9-DE7A-4776-8945-4D15BE979F98}" destId="{4979F4C0-CB52-41F9-A7F4-17A9F6A29D29}" srcOrd="0" destOrd="0" presId="urn:microsoft.com/office/officeart/2008/layout/LinedList"/>
    <dgm:cxn modelId="{744D2960-BAE1-42EA-9686-71CF7D82A7B9}" srcId="{65F544C6-3BE9-45BC-8509-244AD176B17D}" destId="{6F17BEA9-DE7A-4776-8945-4D15BE979F98}" srcOrd="2" destOrd="0" parTransId="{20FBC831-EDA2-4BC9-858C-64ABD9D66E8C}" sibTransId="{3DF9AC3B-7540-4974-9BA8-FF2828622054}"/>
    <dgm:cxn modelId="{ACA26B96-BA9A-48FB-9FD4-BBDC425A599A}" type="presOf" srcId="{2678324A-F5A4-4E03-8989-CE0A331EEED7}" destId="{DC9AC23A-CECC-441E-9403-64E0AEE927CD}" srcOrd="0" destOrd="0" presId="urn:microsoft.com/office/officeart/2008/layout/LinedList"/>
    <dgm:cxn modelId="{6742FFB4-EA83-4125-81D1-FB8B84F86E9D}" type="presOf" srcId="{829A9F55-AA94-475C-9E09-8E2BA7614640}" destId="{A2DA7E3D-63D5-4D43-AD94-A24BD7E1557C}" srcOrd="0" destOrd="0" presId="urn:microsoft.com/office/officeart/2008/layout/LinedList"/>
    <dgm:cxn modelId="{D1E684D1-AB3F-4670-A483-72DE9E226623}" type="presOf" srcId="{65F544C6-3BE9-45BC-8509-244AD176B17D}" destId="{2AB05861-E356-4D77-B4F6-AA4074ED3DD5}" srcOrd="0" destOrd="0" presId="urn:microsoft.com/office/officeart/2008/layout/LinedList"/>
    <dgm:cxn modelId="{25BAFEE8-8FE9-480F-AFB8-0D42CBE3F09C}" type="presOf" srcId="{EB1A7A4C-7EC2-41FE-9F49-1FEF6132F092}" destId="{A0A4FC18-C296-4928-B630-0CFD94173EDB}" srcOrd="0" destOrd="0" presId="urn:microsoft.com/office/officeart/2008/layout/LinedList"/>
    <dgm:cxn modelId="{B4E236FA-4E27-4BB7-956E-D02BEB247B92}" type="presOf" srcId="{737132AF-54CF-42BC-8CE2-57AEDD64D707}" destId="{802FA901-2887-4DFD-9A2B-0A93877405A2}" srcOrd="0" destOrd="0" presId="urn:microsoft.com/office/officeart/2008/layout/LinedList"/>
    <dgm:cxn modelId="{608787FF-6CCF-4D56-A55C-80CF5064BF08}" srcId="{65F544C6-3BE9-45BC-8509-244AD176B17D}" destId="{EB1A7A4C-7EC2-41FE-9F49-1FEF6132F092}" srcOrd="1" destOrd="0" parTransId="{997C734F-33C1-4E12-9819-1189E0AD797A}" sibTransId="{71B2394B-BDEA-48B1-AFF3-32C3EACD76DC}"/>
    <dgm:cxn modelId="{627BD2E6-4A3B-428C-8D6B-8A3F4B0A1713}" type="presParOf" srcId="{2AB05861-E356-4D77-B4F6-AA4074ED3DD5}" destId="{4596B03D-89E6-4DCF-8072-B75FCD6E686F}" srcOrd="0" destOrd="0" presId="urn:microsoft.com/office/officeart/2008/layout/LinedList"/>
    <dgm:cxn modelId="{303B6B53-7B24-46D7-A252-28D3F1B43387}" type="presParOf" srcId="{2AB05861-E356-4D77-B4F6-AA4074ED3DD5}" destId="{B95ADC1F-D7E4-4D75-B6CF-D5D4C57C500C}" srcOrd="1" destOrd="0" presId="urn:microsoft.com/office/officeart/2008/layout/LinedList"/>
    <dgm:cxn modelId="{7915E0DE-0618-4C0F-9094-F06B594D403B}" type="presParOf" srcId="{B95ADC1F-D7E4-4D75-B6CF-D5D4C57C500C}" destId="{802FA901-2887-4DFD-9A2B-0A93877405A2}" srcOrd="0" destOrd="0" presId="urn:microsoft.com/office/officeart/2008/layout/LinedList"/>
    <dgm:cxn modelId="{16D58618-420B-4557-B6E4-5A9B970E79F7}" type="presParOf" srcId="{B95ADC1F-D7E4-4D75-B6CF-D5D4C57C500C}" destId="{D5F4903E-02BD-4A83-8966-32EDA2A9A317}" srcOrd="1" destOrd="0" presId="urn:microsoft.com/office/officeart/2008/layout/LinedList"/>
    <dgm:cxn modelId="{481A94F5-5E73-4165-B402-59DC93A4B402}" type="presParOf" srcId="{2AB05861-E356-4D77-B4F6-AA4074ED3DD5}" destId="{EB8E142D-02FB-431A-B2D7-D3BE45FCB59E}" srcOrd="2" destOrd="0" presId="urn:microsoft.com/office/officeart/2008/layout/LinedList"/>
    <dgm:cxn modelId="{BF5C7BC7-D6FB-40E7-97C3-A65A8190A271}" type="presParOf" srcId="{2AB05861-E356-4D77-B4F6-AA4074ED3DD5}" destId="{C576B613-1922-4F52-A5A6-C89915D2219F}" srcOrd="3" destOrd="0" presId="urn:microsoft.com/office/officeart/2008/layout/LinedList"/>
    <dgm:cxn modelId="{74922C34-F43B-4030-B8E4-6A9F9829E1F0}" type="presParOf" srcId="{C576B613-1922-4F52-A5A6-C89915D2219F}" destId="{A0A4FC18-C296-4928-B630-0CFD94173EDB}" srcOrd="0" destOrd="0" presId="urn:microsoft.com/office/officeart/2008/layout/LinedList"/>
    <dgm:cxn modelId="{5E001B0F-ABEB-4417-B883-15DCC43EF145}" type="presParOf" srcId="{C576B613-1922-4F52-A5A6-C89915D2219F}" destId="{F423BC2B-AE1B-41B3-820E-2AA9CEE5B084}" srcOrd="1" destOrd="0" presId="urn:microsoft.com/office/officeart/2008/layout/LinedList"/>
    <dgm:cxn modelId="{49DE5161-C615-4F3D-BE7E-4399A3AEBBC7}" type="presParOf" srcId="{2AB05861-E356-4D77-B4F6-AA4074ED3DD5}" destId="{BC137BC7-DD75-4F5E-9542-FD2E0216F38E}" srcOrd="4" destOrd="0" presId="urn:microsoft.com/office/officeart/2008/layout/LinedList"/>
    <dgm:cxn modelId="{188969BE-4CC3-4675-8857-ECF8377B08E6}" type="presParOf" srcId="{2AB05861-E356-4D77-B4F6-AA4074ED3DD5}" destId="{EB071CE0-6A1C-44D9-97EB-34A734616E9F}" srcOrd="5" destOrd="0" presId="urn:microsoft.com/office/officeart/2008/layout/LinedList"/>
    <dgm:cxn modelId="{0AF9076E-FBAA-4310-ABD7-8F91FE73C065}" type="presParOf" srcId="{EB071CE0-6A1C-44D9-97EB-34A734616E9F}" destId="{4979F4C0-CB52-41F9-A7F4-17A9F6A29D29}" srcOrd="0" destOrd="0" presId="urn:microsoft.com/office/officeart/2008/layout/LinedList"/>
    <dgm:cxn modelId="{B9F48A24-828F-4D83-A419-DABC79E54C8A}" type="presParOf" srcId="{EB071CE0-6A1C-44D9-97EB-34A734616E9F}" destId="{062B27D1-52B6-46E6-9F79-0F109F7042BB}" srcOrd="1" destOrd="0" presId="urn:microsoft.com/office/officeart/2008/layout/LinedList"/>
    <dgm:cxn modelId="{FAFA0690-3A94-4381-88F6-69253E4C257A}" type="presParOf" srcId="{2AB05861-E356-4D77-B4F6-AA4074ED3DD5}" destId="{DD85BB49-6414-484A-B0AB-481063AF24B4}" srcOrd="6" destOrd="0" presId="urn:microsoft.com/office/officeart/2008/layout/LinedList"/>
    <dgm:cxn modelId="{2BF6C40F-16F4-428E-86D3-B7C31A56EE08}" type="presParOf" srcId="{2AB05861-E356-4D77-B4F6-AA4074ED3DD5}" destId="{B2D31BF2-476D-4279-BFEF-EE4576E97246}" srcOrd="7" destOrd="0" presId="urn:microsoft.com/office/officeart/2008/layout/LinedList"/>
    <dgm:cxn modelId="{8E25E8D6-2C83-42ED-941A-CC6B31FE646B}" type="presParOf" srcId="{B2D31BF2-476D-4279-BFEF-EE4576E97246}" destId="{DC9AC23A-CECC-441E-9403-64E0AEE927CD}" srcOrd="0" destOrd="0" presId="urn:microsoft.com/office/officeart/2008/layout/LinedList"/>
    <dgm:cxn modelId="{B3078682-5070-46DC-929F-2676617FDA14}" type="presParOf" srcId="{B2D31BF2-476D-4279-BFEF-EE4576E97246}" destId="{BD4C8096-86C9-4940-B9FE-E447F62B8BF6}" srcOrd="1" destOrd="0" presId="urn:microsoft.com/office/officeart/2008/layout/LinedList"/>
    <dgm:cxn modelId="{CF69D56B-BCAB-40A2-A3FC-CCC6A816CBEC}" type="presParOf" srcId="{2AB05861-E356-4D77-B4F6-AA4074ED3DD5}" destId="{43F1DA4E-B57B-4763-AEB6-186CE961E988}" srcOrd="8" destOrd="0" presId="urn:microsoft.com/office/officeart/2008/layout/LinedList"/>
    <dgm:cxn modelId="{9941EC46-E224-478C-99B4-5B19F81BCACE}" type="presParOf" srcId="{2AB05861-E356-4D77-B4F6-AA4074ED3DD5}" destId="{7FC6A393-1408-4A43-989A-2A108BC37503}" srcOrd="9" destOrd="0" presId="urn:microsoft.com/office/officeart/2008/layout/LinedList"/>
    <dgm:cxn modelId="{7FE8DFF7-BD5F-4728-B580-4B1CCBB082BA}" type="presParOf" srcId="{7FC6A393-1408-4A43-989A-2A108BC37503}" destId="{A2DA7E3D-63D5-4D43-AD94-A24BD7E1557C}" srcOrd="0" destOrd="0" presId="urn:microsoft.com/office/officeart/2008/layout/LinedList"/>
    <dgm:cxn modelId="{B91DCDC9-0AFF-4ABB-B43A-62BA91D5B5E5}" type="presParOf" srcId="{7FC6A393-1408-4A43-989A-2A108BC37503}" destId="{EC1AD4FD-4DE9-42CA-8F89-507A360B282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A121EA3-441F-42E3-8209-83BB2CE8805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73560F-CD73-4E4B-BBC3-377B816F468C}">
      <dgm:prSet/>
      <dgm:spPr/>
      <dgm:t>
        <a:bodyPr/>
        <a:lstStyle/>
        <a:p>
          <a:r>
            <a:rPr lang="en-GB"/>
            <a:t>Archives are usually unique documents</a:t>
          </a:r>
          <a:endParaRPr lang="en-US"/>
        </a:p>
      </dgm:t>
    </dgm:pt>
    <dgm:pt modelId="{53F16053-F682-430D-BD2E-4EAFEE6DF057}" type="parTrans" cxnId="{AE7A87F4-8155-4AF9-B20F-A6AD52FF158A}">
      <dgm:prSet/>
      <dgm:spPr/>
      <dgm:t>
        <a:bodyPr/>
        <a:lstStyle/>
        <a:p>
          <a:endParaRPr lang="en-US"/>
        </a:p>
      </dgm:t>
    </dgm:pt>
    <dgm:pt modelId="{C1BB9BB2-F443-4EB1-9DD4-48068F7ED7AC}" type="sibTrans" cxnId="{AE7A87F4-8155-4AF9-B20F-A6AD52FF158A}">
      <dgm:prSet/>
      <dgm:spPr/>
      <dgm:t>
        <a:bodyPr/>
        <a:lstStyle/>
        <a:p>
          <a:endParaRPr lang="en-US"/>
        </a:p>
      </dgm:t>
    </dgm:pt>
    <dgm:pt modelId="{BD89520C-67E3-4971-9382-823610C2EE8C}">
      <dgm:prSet/>
      <dgm:spPr/>
      <dgm:t>
        <a:bodyPr/>
        <a:lstStyle/>
        <a:p>
          <a:r>
            <a:rPr lang="en-GB"/>
            <a:t>Rarely created for purpose of commercial exploitation</a:t>
          </a:r>
          <a:endParaRPr lang="en-US"/>
        </a:p>
      </dgm:t>
    </dgm:pt>
    <dgm:pt modelId="{35B754B0-3181-4641-93F5-43AD6C3B1E57}" type="parTrans" cxnId="{7FA4F8A2-8127-4E52-97E8-2A258DBF1735}">
      <dgm:prSet/>
      <dgm:spPr/>
      <dgm:t>
        <a:bodyPr/>
        <a:lstStyle/>
        <a:p>
          <a:endParaRPr lang="en-US"/>
        </a:p>
      </dgm:t>
    </dgm:pt>
    <dgm:pt modelId="{0E1795F1-3168-41E6-BA8D-A906F64F51C7}" type="sibTrans" cxnId="{7FA4F8A2-8127-4E52-97E8-2A258DBF1735}">
      <dgm:prSet/>
      <dgm:spPr/>
      <dgm:t>
        <a:bodyPr/>
        <a:lstStyle/>
        <a:p>
          <a:endParaRPr lang="en-US"/>
        </a:p>
      </dgm:t>
    </dgm:pt>
    <dgm:pt modelId="{7964F9B2-040F-4497-BCB0-7931BEE9F0A6}">
      <dgm:prSet/>
      <dgm:spPr/>
      <dgm:t>
        <a:bodyPr/>
        <a:lstStyle/>
        <a:p>
          <a:r>
            <a:rPr lang="en-GB"/>
            <a:t>Usually remain unpublished at the time of deposit</a:t>
          </a:r>
          <a:endParaRPr lang="en-US"/>
        </a:p>
      </dgm:t>
    </dgm:pt>
    <dgm:pt modelId="{18935DF5-172F-4F9E-8D8E-B40C3FBBEF09}" type="parTrans" cxnId="{C9F5DF04-79BA-4C59-B436-BDCF551859CC}">
      <dgm:prSet/>
      <dgm:spPr/>
      <dgm:t>
        <a:bodyPr/>
        <a:lstStyle/>
        <a:p>
          <a:endParaRPr lang="en-US"/>
        </a:p>
      </dgm:t>
    </dgm:pt>
    <dgm:pt modelId="{B35DB67E-4E3B-4BD4-AE59-82D0A2CACAC6}" type="sibTrans" cxnId="{C9F5DF04-79BA-4C59-B436-BDCF551859CC}">
      <dgm:prSet/>
      <dgm:spPr/>
      <dgm:t>
        <a:bodyPr/>
        <a:lstStyle/>
        <a:p>
          <a:endParaRPr lang="en-US"/>
        </a:p>
      </dgm:t>
    </dgm:pt>
    <dgm:pt modelId="{E1C74B8D-CFD4-4CE7-812C-66FD9AAD7BE9}">
      <dgm:prSet/>
      <dgm:spPr/>
      <dgm:t>
        <a:bodyPr/>
        <a:lstStyle/>
        <a:p>
          <a:r>
            <a:rPr lang="en-GB"/>
            <a:t>Publication or communication after deposit does not affect this exemption.</a:t>
          </a:r>
          <a:endParaRPr lang="en-US"/>
        </a:p>
      </dgm:t>
    </dgm:pt>
    <dgm:pt modelId="{6695CB19-64BC-43CC-A048-8D2203AADC98}" type="parTrans" cxnId="{08394873-849E-4F6B-AB6D-2186CF0E1FA1}">
      <dgm:prSet/>
      <dgm:spPr/>
      <dgm:t>
        <a:bodyPr/>
        <a:lstStyle/>
        <a:p>
          <a:endParaRPr lang="en-US"/>
        </a:p>
      </dgm:t>
    </dgm:pt>
    <dgm:pt modelId="{226F39CE-495F-4063-839A-8C8932A1D922}" type="sibTrans" cxnId="{08394873-849E-4F6B-AB6D-2186CF0E1FA1}">
      <dgm:prSet/>
      <dgm:spPr/>
      <dgm:t>
        <a:bodyPr/>
        <a:lstStyle/>
        <a:p>
          <a:endParaRPr lang="en-US"/>
        </a:p>
      </dgm:t>
    </dgm:pt>
    <dgm:pt modelId="{12F6A6D2-D302-4FA3-A268-1DAF2EF680ED}" type="pres">
      <dgm:prSet presAssocID="{9A121EA3-441F-42E3-8209-83BB2CE8805E}" presName="root" presStyleCnt="0">
        <dgm:presLayoutVars>
          <dgm:dir/>
          <dgm:resizeHandles val="exact"/>
        </dgm:presLayoutVars>
      </dgm:prSet>
      <dgm:spPr/>
    </dgm:pt>
    <dgm:pt modelId="{A31F0910-BF7D-47A7-AA3B-B82DC81DE9DC}" type="pres">
      <dgm:prSet presAssocID="{7573560F-CD73-4E4B-BBC3-377B816F468C}" presName="compNode" presStyleCnt="0"/>
      <dgm:spPr/>
    </dgm:pt>
    <dgm:pt modelId="{20AFDABF-4C7F-43A7-92FF-77C59F33D90E}" type="pres">
      <dgm:prSet presAssocID="{7573560F-CD73-4E4B-BBC3-377B816F468C}" presName="bgRect" presStyleLbl="bgShp" presStyleIdx="0" presStyleCnt="4"/>
      <dgm:spPr/>
    </dgm:pt>
    <dgm:pt modelId="{8AD9C076-0082-48BD-A50D-142BDAC43485}" type="pres">
      <dgm:prSet presAssocID="{7573560F-CD73-4E4B-BBC3-377B816F468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5388BB0D-B2FE-4062-95B1-BB6A3E933205}" type="pres">
      <dgm:prSet presAssocID="{7573560F-CD73-4E4B-BBC3-377B816F468C}" presName="spaceRect" presStyleCnt="0"/>
      <dgm:spPr/>
    </dgm:pt>
    <dgm:pt modelId="{04F091CF-FF9B-410A-BC6A-800722915D94}" type="pres">
      <dgm:prSet presAssocID="{7573560F-CD73-4E4B-BBC3-377B816F468C}" presName="parTx" presStyleLbl="revTx" presStyleIdx="0" presStyleCnt="4">
        <dgm:presLayoutVars>
          <dgm:chMax val="0"/>
          <dgm:chPref val="0"/>
        </dgm:presLayoutVars>
      </dgm:prSet>
      <dgm:spPr/>
    </dgm:pt>
    <dgm:pt modelId="{DDEF3C03-B164-4B89-AB44-F2140ADF4F6F}" type="pres">
      <dgm:prSet presAssocID="{C1BB9BB2-F443-4EB1-9DD4-48068F7ED7AC}" presName="sibTrans" presStyleCnt="0"/>
      <dgm:spPr/>
    </dgm:pt>
    <dgm:pt modelId="{5E391F52-73C0-4326-A419-AC13FC9760EA}" type="pres">
      <dgm:prSet presAssocID="{BD89520C-67E3-4971-9382-823610C2EE8C}" presName="compNode" presStyleCnt="0"/>
      <dgm:spPr/>
    </dgm:pt>
    <dgm:pt modelId="{203CA82D-98B2-45E5-B810-0AE0020F60D0}" type="pres">
      <dgm:prSet presAssocID="{BD89520C-67E3-4971-9382-823610C2EE8C}" presName="bgRect" presStyleLbl="bgShp" presStyleIdx="1" presStyleCnt="4"/>
      <dgm:spPr/>
    </dgm:pt>
    <dgm:pt modelId="{2D152737-82A8-4EEF-8850-9F8AC17AA7CF}" type="pres">
      <dgm:prSet presAssocID="{BD89520C-67E3-4971-9382-823610C2EE8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B49DA109-BF44-4681-BDC1-93D65BB8078A}" type="pres">
      <dgm:prSet presAssocID="{BD89520C-67E3-4971-9382-823610C2EE8C}" presName="spaceRect" presStyleCnt="0"/>
      <dgm:spPr/>
    </dgm:pt>
    <dgm:pt modelId="{3968DED1-D98D-4209-B469-7507728CCBD9}" type="pres">
      <dgm:prSet presAssocID="{BD89520C-67E3-4971-9382-823610C2EE8C}" presName="parTx" presStyleLbl="revTx" presStyleIdx="1" presStyleCnt="4">
        <dgm:presLayoutVars>
          <dgm:chMax val="0"/>
          <dgm:chPref val="0"/>
        </dgm:presLayoutVars>
      </dgm:prSet>
      <dgm:spPr/>
    </dgm:pt>
    <dgm:pt modelId="{A3C60396-1E8A-4DA3-BE29-3454D9692BD6}" type="pres">
      <dgm:prSet presAssocID="{0E1795F1-3168-41E6-BA8D-A906F64F51C7}" presName="sibTrans" presStyleCnt="0"/>
      <dgm:spPr/>
    </dgm:pt>
    <dgm:pt modelId="{D323CB00-B32E-4C12-8EC7-F7BEA374705A}" type="pres">
      <dgm:prSet presAssocID="{7964F9B2-040F-4497-BCB0-7931BEE9F0A6}" presName="compNode" presStyleCnt="0"/>
      <dgm:spPr/>
    </dgm:pt>
    <dgm:pt modelId="{3CF75659-D32C-4506-AEBD-09B6AAD7383C}" type="pres">
      <dgm:prSet presAssocID="{7964F9B2-040F-4497-BCB0-7931BEE9F0A6}" presName="bgRect" presStyleLbl="bgShp" presStyleIdx="2" presStyleCnt="4"/>
      <dgm:spPr/>
    </dgm:pt>
    <dgm:pt modelId="{A21473D1-97AE-4E22-B96B-7C8B258D212A}" type="pres">
      <dgm:prSet presAssocID="{7964F9B2-040F-4497-BCB0-7931BEE9F0A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F2C408CF-A721-43D2-AB42-85B7DD3E2E57}" type="pres">
      <dgm:prSet presAssocID="{7964F9B2-040F-4497-BCB0-7931BEE9F0A6}" presName="spaceRect" presStyleCnt="0"/>
      <dgm:spPr/>
    </dgm:pt>
    <dgm:pt modelId="{A5371106-955F-41C9-A997-3F3DFE28537E}" type="pres">
      <dgm:prSet presAssocID="{7964F9B2-040F-4497-BCB0-7931BEE9F0A6}" presName="parTx" presStyleLbl="revTx" presStyleIdx="2" presStyleCnt="4">
        <dgm:presLayoutVars>
          <dgm:chMax val="0"/>
          <dgm:chPref val="0"/>
        </dgm:presLayoutVars>
      </dgm:prSet>
      <dgm:spPr/>
    </dgm:pt>
    <dgm:pt modelId="{B8693D6D-A974-438E-A809-7D0646802319}" type="pres">
      <dgm:prSet presAssocID="{B35DB67E-4E3B-4BD4-AE59-82D0A2CACAC6}" presName="sibTrans" presStyleCnt="0"/>
      <dgm:spPr/>
    </dgm:pt>
    <dgm:pt modelId="{3645EAB6-651E-4592-89C0-90A9A9D683BE}" type="pres">
      <dgm:prSet presAssocID="{E1C74B8D-CFD4-4CE7-812C-66FD9AAD7BE9}" presName="compNode" presStyleCnt="0"/>
      <dgm:spPr/>
    </dgm:pt>
    <dgm:pt modelId="{7A29ABAD-8100-4B60-ACB7-467082791E4B}" type="pres">
      <dgm:prSet presAssocID="{E1C74B8D-CFD4-4CE7-812C-66FD9AAD7BE9}" presName="bgRect" presStyleLbl="bgShp" presStyleIdx="3" presStyleCnt="4"/>
      <dgm:spPr/>
    </dgm:pt>
    <dgm:pt modelId="{AA040B45-2B72-4DCF-8787-52617FF64334}" type="pres">
      <dgm:prSet presAssocID="{E1C74B8D-CFD4-4CE7-812C-66FD9AAD7B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envelope"/>
        </a:ext>
      </dgm:extLst>
    </dgm:pt>
    <dgm:pt modelId="{4181171F-A8CA-42CB-BD1B-6066A6B93160}" type="pres">
      <dgm:prSet presAssocID="{E1C74B8D-CFD4-4CE7-812C-66FD9AAD7BE9}" presName="spaceRect" presStyleCnt="0"/>
      <dgm:spPr/>
    </dgm:pt>
    <dgm:pt modelId="{6ED07650-F810-4B13-8500-8550AC26F430}" type="pres">
      <dgm:prSet presAssocID="{E1C74B8D-CFD4-4CE7-812C-66FD9AAD7BE9}" presName="parTx" presStyleLbl="revTx" presStyleIdx="3" presStyleCnt="4">
        <dgm:presLayoutVars>
          <dgm:chMax val="0"/>
          <dgm:chPref val="0"/>
        </dgm:presLayoutVars>
      </dgm:prSet>
      <dgm:spPr/>
    </dgm:pt>
  </dgm:ptLst>
  <dgm:cxnLst>
    <dgm:cxn modelId="{C9F5DF04-79BA-4C59-B436-BDCF551859CC}" srcId="{9A121EA3-441F-42E3-8209-83BB2CE8805E}" destId="{7964F9B2-040F-4497-BCB0-7931BEE9F0A6}" srcOrd="2" destOrd="0" parTransId="{18935DF5-172F-4F9E-8D8E-B40C3FBBEF09}" sibTransId="{B35DB67E-4E3B-4BD4-AE59-82D0A2CACAC6}"/>
    <dgm:cxn modelId="{A9C1DC71-35D2-4A5F-AC55-644D2F955E98}" type="presOf" srcId="{9A121EA3-441F-42E3-8209-83BB2CE8805E}" destId="{12F6A6D2-D302-4FA3-A268-1DAF2EF680ED}" srcOrd="0" destOrd="0" presId="urn:microsoft.com/office/officeart/2018/2/layout/IconVerticalSolidList"/>
    <dgm:cxn modelId="{08394873-849E-4F6B-AB6D-2186CF0E1FA1}" srcId="{9A121EA3-441F-42E3-8209-83BB2CE8805E}" destId="{E1C74B8D-CFD4-4CE7-812C-66FD9AAD7BE9}" srcOrd="3" destOrd="0" parTransId="{6695CB19-64BC-43CC-A048-8D2203AADC98}" sibTransId="{226F39CE-495F-4063-839A-8C8932A1D922}"/>
    <dgm:cxn modelId="{8217FC98-2828-4043-92C7-42F237B2F823}" type="presOf" srcId="{7964F9B2-040F-4497-BCB0-7931BEE9F0A6}" destId="{A5371106-955F-41C9-A997-3F3DFE28537E}" srcOrd="0" destOrd="0" presId="urn:microsoft.com/office/officeart/2018/2/layout/IconVerticalSolidList"/>
    <dgm:cxn modelId="{7FA4F8A2-8127-4E52-97E8-2A258DBF1735}" srcId="{9A121EA3-441F-42E3-8209-83BB2CE8805E}" destId="{BD89520C-67E3-4971-9382-823610C2EE8C}" srcOrd="1" destOrd="0" parTransId="{35B754B0-3181-4641-93F5-43AD6C3B1E57}" sibTransId="{0E1795F1-3168-41E6-BA8D-A906F64F51C7}"/>
    <dgm:cxn modelId="{A59FD7A9-F287-4099-8CEA-E5B520AFEB0B}" type="presOf" srcId="{7573560F-CD73-4E4B-BBC3-377B816F468C}" destId="{04F091CF-FF9B-410A-BC6A-800722915D94}" srcOrd="0" destOrd="0" presId="urn:microsoft.com/office/officeart/2018/2/layout/IconVerticalSolidList"/>
    <dgm:cxn modelId="{3CF744E7-1634-4464-9575-B5830EF8E863}" type="presOf" srcId="{E1C74B8D-CFD4-4CE7-812C-66FD9AAD7BE9}" destId="{6ED07650-F810-4B13-8500-8550AC26F430}" srcOrd="0" destOrd="0" presId="urn:microsoft.com/office/officeart/2018/2/layout/IconVerticalSolidList"/>
    <dgm:cxn modelId="{AE7A87F4-8155-4AF9-B20F-A6AD52FF158A}" srcId="{9A121EA3-441F-42E3-8209-83BB2CE8805E}" destId="{7573560F-CD73-4E4B-BBC3-377B816F468C}" srcOrd="0" destOrd="0" parTransId="{53F16053-F682-430D-BD2E-4EAFEE6DF057}" sibTransId="{C1BB9BB2-F443-4EB1-9DD4-48068F7ED7AC}"/>
    <dgm:cxn modelId="{F9F17EFA-5D0C-42F2-A4D6-EECF26BEDA2F}" type="presOf" srcId="{BD89520C-67E3-4971-9382-823610C2EE8C}" destId="{3968DED1-D98D-4209-B469-7507728CCBD9}" srcOrd="0" destOrd="0" presId="urn:microsoft.com/office/officeart/2018/2/layout/IconVerticalSolidList"/>
    <dgm:cxn modelId="{AF266208-8978-4CFA-8878-BB45C2C3F036}" type="presParOf" srcId="{12F6A6D2-D302-4FA3-A268-1DAF2EF680ED}" destId="{A31F0910-BF7D-47A7-AA3B-B82DC81DE9DC}" srcOrd="0" destOrd="0" presId="urn:microsoft.com/office/officeart/2018/2/layout/IconVerticalSolidList"/>
    <dgm:cxn modelId="{7E70A882-9950-415C-8B7F-F47F1DC2D13F}" type="presParOf" srcId="{A31F0910-BF7D-47A7-AA3B-B82DC81DE9DC}" destId="{20AFDABF-4C7F-43A7-92FF-77C59F33D90E}" srcOrd="0" destOrd="0" presId="urn:microsoft.com/office/officeart/2018/2/layout/IconVerticalSolidList"/>
    <dgm:cxn modelId="{174511BE-FC20-4ABB-8E9F-6CC57D694E4A}" type="presParOf" srcId="{A31F0910-BF7D-47A7-AA3B-B82DC81DE9DC}" destId="{8AD9C076-0082-48BD-A50D-142BDAC43485}" srcOrd="1" destOrd="0" presId="urn:microsoft.com/office/officeart/2018/2/layout/IconVerticalSolidList"/>
    <dgm:cxn modelId="{72527426-4B4E-4342-8FE8-FF4740EDA2E3}" type="presParOf" srcId="{A31F0910-BF7D-47A7-AA3B-B82DC81DE9DC}" destId="{5388BB0D-B2FE-4062-95B1-BB6A3E933205}" srcOrd="2" destOrd="0" presId="urn:microsoft.com/office/officeart/2018/2/layout/IconVerticalSolidList"/>
    <dgm:cxn modelId="{B5478214-2E71-4B97-8AF2-6BD0077C0A47}" type="presParOf" srcId="{A31F0910-BF7D-47A7-AA3B-B82DC81DE9DC}" destId="{04F091CF-FF9B-410A-BC6A-800722915D94}" srcOrd="3" destOrd="0" presId="urn:microsoft.com/office/officeart/2018/2/layout/IconVerticalSolidList"/>
    <dgm:cxn modelId="{1199D1FD-A297-4D4F-AF52-8DF7C020D4DF}" type="presParOf" srcId="{12F6A6D2-D302-4FA3-A268-1DAF2EF680ED}" destId="{DDEF3C03-B164-4B89-AB44-F2140ADF4F6F}" srcOrd="1" destOrd="0" presId="urn:microsoft.com/office/officeart/2018/2/layout/IconVerticalSolidList"/>
    <dgm:cxn modelId="{8FDE386B-3518-4778-B580-AF7CAFA12479}" type="presParOf" srcId="{12F6A6D2-D302-4FA3-A268-1DAF2EF680ED}" destId="{5E391F52-73C0-4326-A419-AC13FC9760EA}" srcOrd="2" destOrd="0" presId="urn:microsoft.com/office/officeart/2018/2/layout/IconVerticalSolidList"/>
    <dgm:cxn modelId="{CB4DA6FD-5940-43F0-8777-C990876E5E18}" type="presParOf" srcId="{5E391F52-73C0-4326-A419-AC13FC9760EA}" destId="{203CA82D-98B2-45E5-B810-0AE0020F60D0}" srcOrd="0" destOrd="0" presId="urn:microsoft.com/office/officeart/2018/2/layout/IconVerticalSolidList"/>
    <dgm:cxn modelId="{183FD015-146B-4E93-B7DA-015DCFF5350C}" type="presParOf" srcId="{5E391F52-73C0-4326-A419-AC13FC9760EA}" destId="{2D152737-82A8-4EEF-8850-9F8AC17AA7CF}" srcOrd="1" destOrd="0" presId="urn:microsoft.com/office/officeart/2018/2/layout/IconVerticalSolidList"/>
    <dgm:cxn modelId="{730A507E-45FA-4A67-AE2F-1F0C27717B7D}" type="presParOf" srcId="{5E391F52-73C0-4326-A419-AC13FC9760EA}" destId="{B49DA109-BF44-4681-BDC1-93D65BB8078A}" srcOrd="2" destOrd="0" presId="urn:microsoft.com/office/officeart/2018/2/layout/IconVerticalSolidList"/>
    <dgm:cxn modelId="{030C68F8-7D97-4999-9749-C745F67BB811}" type="presParOf" srcId="{5E391F52-73C0-4326-A419-AC13FC9760EA}" destId="{3968DED1-D98D-4209-B469-7507728CCBD9}" srcOrd="3" destOrd="0" presId="urn:microsoft.com/office/officeart/2018/2/layout/IconVerticalSolidList"/>
    <dgm:cxn modelId="{D6F56D61-4166-413B-8647-3E6C6BEC9E65}" type="presParOf" srcId="{12F6A6D2-D302-4FA3-A268-1DAF2EF680ED}" destId="{A3C60396-1E8A-4DA3-BE29-3454D9692BD6}" srcOrd="3" destOrd="0" presId="urn:microsoft.com/office/officeart/2018/2/layout/IconVerticalSolidList"/>
    <dgm:cxn modelId="{590C3E7C-289D-4BCE-A7F8-C32226C430C5}" type="presParOf" srcId="{12F6A6D2-D302-4FA3-A268-1DAF2EF680ED}" destId="{D323CB00-B32E-4C12-8EC7-F7BEA374705A}" srcOrd="4" destOrd="0" presId="urn:microsoft.com/office/officeart/2018/2/layout/IconVerticalSolidList"/>
    <dgm:cxn modelId="{0C8100E2-4916-4B10-AF89-5CB15E0F19B1}" type="presParOf" srcId="{D323CB00-B32E-4C12-8EC7-F7BEA374705A}" destId="{3CF75659-D32C-4506-AEBD-09B6AAD7383C}" srcOrd="0" destOrd="0" presId="urn:microsoft.com/office/officeart/2018/2/layout/IconVerticalSolidList"/>
    <dgm:cxn modelId="{544499CF-0850-49E7-A503-1888482AA808}" type="presParOf" srcId="{D323CB00-B32E-4C12-8EC7-F7BEA374705A}" destId="{A21473D1-97AE-4E22-B96B-7C8B258D212A}" srcOrd="1" destOrd="0" presId="urn:microsoft.com/office/officeart/2018/2/layout/IconVerticalSolidList"/>
    <dgm:cxn modelId="{08AD7F2C-D05F-4751-8DCE-34556C9EE458}" type="presParOf" srcId="{D323CB00-B32E-4C12-8EC7-F7BEA374705A}" destId="{F2C408CF-A721-43D2-AB42-85B7DD3E2E57}" srcOrd="2" destOrd="0" presId="urn:microsoft.com/office/officeart/2018/2/layout/IconVerticalSolidList"/>
    <dgm:cxn modelId="{E55D77C0-1D7D-4FD5-BF61-68AFAACAAAE3}" type="presParOf" srcId="{D323CB00-B32E-4C12-8EC7-F7BEA374705A}" destId="{A5371106-955F-41C9-A997-3F3DFE28537E}" srcOrd="3" destOrd="0" presId="urn:microsoft.com/office/officeart/2018/2/layout/IconVerticalSolidList"/>
    <dgm:cxn modelId="{4246EA33-CE15-4CF2-A6D5-3F75F8900327}" type="presParOf" srcId="{12F6A6D2-D302-4FA3-A268-1DAF2EF680ED}" destId="{B8693D6D-A974-438E-A809-7D0646802319}" srcOrd="5" destOrd="0" presId="urn:microsoft.com/office/officeart/2018/2/layout/IconVerticalSolidList"/>
    <dgm:cxn modelId="{D8D6F5BA-62E9-4FF7-8021-2726F34C5E39}" type="presParOf" srcId="{12F6A6D2-D302-4FA3-A268-1DAF2EF680ED}" destId="{3645EAB6-651E-4592-89C0-90A9A9D683BE}" srcOrd="6" destOrd="0" presId="urn:microsoft.com/office/officeart/2018/2/layout/IconVerticalSolidList"/>
    <dgm:cxn modelId="{3D124F5D-F2C8-43A5-88D8-58E21A51560F}" type="presParOf" srcId="{3645EAB6-651E-4592-89C0-90A9A9D683BE}" destId="{7A29ABAD-8100-4B60-ACB7-467082791E4B}" srcOrd="0" destOrd="0" presId="urn:microsoft.com/office/officeart/2018/2/layout/IconVerticalSolidList"/>
    <dgm:cxn modelId="{5C7F20AF-A7D7-4E85-A33D-3E5140D6FC2C}" type="presParOf" srcId="{3645EAB6-651E-4592-89C0-90A9A9D683BE}" destId="{AA040B45-2B72-4DCF-8787-52617FF64334}" srcOrd="1" destOrd="0" presId="urn:microsoft.com/office/officeart/2018/2/layout/IconVerticalSolidList"/>
    <dgm:cxn modelId="{4C02520D-9F82-4A2C-BB2A-5BD097500FD3}" type="presParOf" srcId="{3645EAB6-651E-4592-89C0-90A9A9D683BE}" destId="{4181171F-A8CA-42CB-BD1B-6066A6B93160}" srcOrd="2" destOrd="0" presId="urn:microsoft.com/office/officeart/2018/2/layout/IconVerticalSolidList"/>
    <dgm:cxn modelId="{7EE0CA76-6B55-4157-9C23-39067709005F}" type="presParOf" srcId="{3645EAB6-651E-4592-89C0-90A9A9D683BE}" destId="{6ED07650-F810-4B13-8500-8550AC26F4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9A121EA3-441F-42E3-8209-83BB2CE8805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73560F-CD73-4E4B-BBC3-377B816F468C}">
      <dgm:prSet/>
      <dgm:spPr/>
      <dgm:t>
        <a:bodyPr/>
        <a:lstStyle/>
        <a:p>
          <a:pPr>
            <a:lnSpc>
              <a:spcPct val="100000"/>
            </a:lnSpc>
          </a:pPr>
          <a:r>
            <a:rPr lang="en-GB" dirty="0"/>
            <a:t>An owner can ask that an archive does not provide copies to anyone.</a:t>
          </a:r>
          <a:endParaRPr lang="en-US" dirty="0"/>
        </a:p>
      </dgm:t>
    </dgm:pt>
    <dgm:pt modelId="{53F16053-F682-430D-BD2E-4EAFEE6DF057}" type="parTrans" cxnId="{AE7A87F4-8155-4AF9-B20F-A6AD52FF158A}">
      <dgm:prSet/>
      <dgm:spPr/>
      <dgm:t>
        <a:bodyPr/>
        <a:lstStyle/>
        <a:p>
          <a:endParaRPr lang="en-US"/>
        </a:p>
      </dgm:t>
    </dgm:pt>
    <dgm:pt modelId="{C1BB9BB2-F443-4EB1-9DD4-48068F7ED7AC}" type="sibTrans" cxnId="{AE7A87F4-8155-4AF9-B20F-A6AD52FF158A}">
      <dgm:prSet/>
      <dgm:spPr/>
      <dgm:t>
        <a:bodyPr/>
        <a:lstStyle/>
        <a:p>
          <a:endParaRPr lang="en-US"/>
        </a:p>
      </dgm:t>
    </dgm:pt>
    <dgm:pt modelId="{BD89520C-67E3-4971-9382-823610C2EE8C}">
      <dgm:prSet/>
      <dgm:spPr/>
      <dgm:t>
        <a:bodyPr/>
        <a:lstStyle/>
        <a:p>
          <a:pPr>
            <a:lnSpc>
              <a:spcPct val="100000"/>
            </a:lnSpc>
          </a:pPr>
          <a:r>
            <a:rPr lang="en-GB" dirty="0"/>
            <a:t>An archive should respect that request.</a:t>
          </a:r>
          <a:endParaRPr lang="en-US" dirty="0"/>
        </a:p>
      </dgm:t>
    </dgm:pt>
    <dgm:pt modelId="{35B754B0-3181-4641-93F5-43AD6C3B1E57}" type="parTrans" cxnId="{7FA4F8A2-8127-4E52-97E8-2A258DBF1735}">
      <dgm:prSet/>
      <dgm:spPr/>
      <dgm:t>
        <a:bodyPr/>
        <a:lstStyle/>
        <a:p>
          <a:endParaRPr lang="en-US"/>
        </a:p>
      </dgm:t>
    </dgm:pt>
    <dgm:pt modelId="{0E1795F1-3168-41E6-BA8D-A906F64F51C7}" type="sibTrans" cxnId="{7FA4F8A2-8127-4E52-97E8-2A258DBF1735}">
      <dgm:prSet/>
      <dgm:spPr/>
      <dgm:t>
        <a:bodyPr/>
        <a:lstStyle/>
        <a:p>
          <a:endParaRPr lang="en-US"/>
        </a:p>
      </dgm:t>
    </dgm:pt>
    <dgm:pt modelId="{12F6A6D2-D302-4FA3-A268-1DAF2EF680ED}" type="pres">
      <dgm:prSet presAssocID="{9A121EA3-441F-42E3-8209-83BB2CE8805E}" presName="root" presStyleCnt="0">
        <dgm:presLayoutVars>
          <dgm:dir/>
          <dgm:resizeHandles val="exact"/>
        </dgm:presLayoutVars>
      </dgm:prSet>
      <dgm:spPr/>
    </dgm:pt>
    <dgm:pt modelId="{A31F0910-BF7D-47A7-AA3B-B82DC81DE9DC}" type="pres">
      <dgm:prSet presAssocID="{7573560F-CD73-4E4B-BBC3-377B816F468C}" presName="compNode" presStyleCnt="0"/>
      <dgm:spPr/>
    </dgm:pt>
    <dgm:pt modelId="{20AFDABF-4C7F-43A7-92FF-77C59F33D90E}" type="pres">
      <dgm:prSet presAssocID="{7573560F-CD73-4E4B-BBC3-377B816F468C}" presName="bgRect" presStyleLbl="bgShp" presStyleIdx="0" presStyleCnt="2"/>
      <dgm:spPr/>
    </dgm:pt>
    <dgm:pt modelId="{8AD9C076-0082-48BD-A50D-142BDAC43485}" type="pres">
      <dgm:prSet presAssocID="{7573560F-CD73-4E4B-BBC3-377B816F468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5388BB0D-B2FE-4062-95B1-BB6A3E933205}" type="pres">
      <dgm:prSet presAssocID="{7573560F-CD73-4E4B-BBC3-377B816F468C}" presName="spaceRect" presStyleCnt="0"/>
      <dgm:spPr/>
    </dgm:pt>
    <dgm:pt modelId="{04F091CF-FF9B-410A-BC6A-800722915D94}" type="pres">
      <dgm:prSet presAssocID="{7573560F-CD73-4E4B-BBC3-377B816F468C}" presName="parTx" presStyleLbl="revTx" presStyleIdx="0" presStyleCnt="2">
        <dgm:presLayoutVars>
          <dgm:chMax val="0"/>
          <dgm:chPref val="0"/>
        </dgm:presLayoutVars>
      </dgm:prSet>
      <dgm:spPr/>
    </dgm:pt>
    <dgm:pt modelId="{DDEF3C03-B164-4B89-AB44-F2140ADF4F6F}" type="pres">
      <dgm:prSet presAssocID="{C1BB9BB2-F443-4EB1-9DD4-48068F7ED7AC}" presName="sibTrans" presStyleCnt="0"/>
      <dgm:spPr/>
    </dgm:pt>
    <dgm:pt modelId="{5E391F52-73C0-4326-A419-AC13FC9760EA}" type="pres">
      <dgm:prSet presAssocID="{BD89520C-67E3-4971-9382-823610C2EE8C}" presName="compNode" presStyleCnt="0"/>
      <dgm:spPr/>
    </dgm:pt>
    <dgm:pt modelId="{203CA82D-98B2-45E5-B810-0AE0020F60D0}" type="pres">
      <dgm:prSet presAssocID="{BD89520C-67E3-4971-9382-823610C2EE8C}" presName="bgRect" presStyleLbl="bgShp" presStyleIdx="1" presStyleCnt="2"/>
      <dgm:spPr/>
    </dgm:pt>
    <dgm:pt modelId="{2D152737-82A8-4EEF-8850-9F8AC17AA7CF}" type="pres">
      <dgm:prSet presAssocID="{BD89520C-67E3-4971-9382-823610C2EE8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B49DA109-BF44-4681-BDC1-93D65BB8078A}" type="pres">
      <dgm:prSet presAssocID="{BD89520C-67E3-4971-9382-823610C2EE8C}" presName="spaceRect" presStyleCnt="0"/>
      <dgm:spPr/>
    </dgm:pt>
    <dgm:pt modelId="{3968DED1-D98D-4209-B469-7507728CCBD9}" type="pres">
      <dgm:prSet presAssocID="{BD89520C-67E3-4971-9382-823610C2EE8C}" presName="parTx" presStyleLbl="revTx" presStyleIdx="1" presStyleCnt="2">
        <dgm:presLayoutVars>
          <dgm:chMax val="0"/>
          <dgm:chPref val="0"/>
        </dgm:presLayoutVars>
      </dgm:prSet>
      <dgm:spPr/>
    </dgm:pt>
  </dgm:ptLst>
  <dgm:cxnLst>
    <dgm:cxn modelId="{A9C1DC71-35D2-4A5F-AC55-644D2F955E98}" type="presOf" srcId="{9A121EA3-441F-42E3-8209-83BB2CE8805E}" destId="{12F6A6D2-D302-4FA3-A268-1DAF2EF680ED}" srcOrd="0" destOrd="0" presId="urn:microsoft.com/office/officeart/2018/2/layout/IconVerticalSolidList"/>
    <dgm:cxn modelId="{7FA4F8A2-8127-4E52-97E8-2A258DBF1735}" srcId="{9A121EA3-441F-42E3-8209-83BB2CE8805E}" destId="{BD89520C-67E3-4971-9382-823610C2EE8C}" srcOrd="1" destOrd="0" parTransId="{35B754B0-3181-4641-93F5-43AD6C3B1E57}" sibTransId="{0E1795F1-3168-41E6-BA8D-A906F64F51C7}"/>
    <dgm:cxn modelId="{A59FD7A9-F287-4099-8CEA-E5B520AFEB0B}" type="presOf" srcId="{7573560F-CD73-4E4B-BBC3-377B816F468C}" destId="{04F091CF-FF9B-410A-BC6A-800722915D94}" srcOrd="0" destOrd="0" presId="urn:microsoft.com/office/officeart/2018/2/layout/IconVerticalSolidList"/>
    <dgm:cxn modelId="{AE7A87F4-8155-4AF9-B20F-A6AD52FF158A}" srcId="{9A121EA3-441F-42E3-8209-83BB2CE8805E}" destId="{7573560F-CD73-4E4B-BBC3-377B816F468C}" srcOrd="0" destOrd="0" parTransId="{53F16053-F682-430D-BD2E-4EAFEE6DF057}" sibTransId="{C1BB9BB2-F443-4EB1-9DD4-48068F7ED7AC}"/>
    <dgm:cxn modelId="{F9F17EFA-5D0C-42F2-A4D6-EECF26BEDA2F}" type="presOf" srcId="{BD89520C-67E3-4971-9382-823610C2EE8C}" destId="{3968DED1-D98D-4209-B469-7507728CCBD9}" srcOrd="0" destOrd="0" presId="urn:microsoft.com/office/officeart/2018/2/layout/IconVerticalSolidList"/>
    <dgm:cxn modelId="{AF266208-8978-4CFA-8878-BB45C2C3F036}" type="presParOf" srcId="{12F6A6D2-D302-4FA3-A268-1DAF2EF680ED}" destId="{A31F0910-BF7D-47A7-AA3B-B82DC81DE9DC}" srcOrd="0" destOrd="0" presId="urn:microsoft.com/office/officeart/2018/2/layout/IconVerticalSolidList"/>
    <dgm:cxn modelId="{7E70A882-9950-415C-8B7F-F47F1DC2D13F}" type="presParOf" srcId="{A31F0910-BF7D-47A7-AA3B-B82DC81DE9DC}" destId="{20AFDABF-4C7F-43A7-92FF-77C59F33D90E}" srcOrd="0" destOrd="0" presId="urn:microsoft.com/office/officeart/2018/2/layout/IconVerticalSolidList"/>
    <dgm:cxn modelId="{174511BE-FC20-4ABB-8E9F-6CC57D694E4A}" type="presParOf" srcId="{A31F0910-BF7D-47A7-AA3B-B82DC81DE9DC}" destId="{8AD9C076-0082-48BD-A50D-142BDAC43485}" srcOrd="1" destOrd="0" presId="urn:microsoft.com/office/officeart/2018/2/layout/IconVerticalSolidList"/>
    <dgm:cxn modelId="{72527426-4B4E-4342-8FE8-FF4740EDA2E3}" type="presParOf" srcId="{A31F0910-BF7D-47A7-AA3B-B82DC81DE9DC}" destId="{5388BB0D-B2FE-4062-95B1-BB6A3E933205}" srcOrd="2" destOrd="0" presId="urn:microsoft.com/office/officeart/2018/2/layout/IconVerticalSolidList"/>
    <dgm:cxn modelId="{B5478214-2E71-4B97-8AF2-6BD0077C0A47}" type="presParOf" srcId="{A31F0910-BF7D-47A7-AA3B-B82DC81DE9DC}" destId="{04F091CF-FF9B-410A-BC6A-800722915D94}" srcOrd="3" destOrd="0" presId="urn:microsoft.com/office/officeart/2018/2/layout/IconVerticalSolidList"/>
    <dgm:cxn modelId="{1199D1FD-A297-4D4F-AF52-8DF7C020D4DF}" type="presParOf" srcId="{12F6A6D2-D302-4FA3-A268-1DAF2EF680ED}" destId="{DDEF3C03-B164-4B89-AB44-F2140ADF4F6F}" srcOrd="1" destOrd="0" presId="urn:microsoft.com/office/officeart/2018/2/layout/IconVerticalSolidList"/>
    <dgm:cxn modelId="{8FDE386B-3518-4778-B580-AF7CAFA12479}" type="presParOf" srcId="{12F6A6D2-D302-4FA3-A268-1DAF2EF680ED}" destId="{5E391F52-73C0-4326-A419-AC13FC9760EA}" srcOrd="2" destOrd="0" presId="urn:microsoft.com/office/officeart/2018/2/layout/IconVerticalSolidList"/>
    <dgm:cxn modelId="{CB4DA6FD-5940-43F0-8777-C990876E5E18}" type="presParOf" srcId="{5E391F52-73C0-4326-A419-AC13FC9760EA}" destId="{203CA82D-98B2-45E5-B810-0AE0020F60D0}" srcOrd="0" destOrd="0" presId="urn:microsoft.com/office/officeart/2018/2/layout/IconVerticalSolidList"/>
    <dgm:cxn modelId="{183FD015-146B-4E93-B7DA-015DCFF5350C}" type="presParOf" srcId="{5E391F52-73C0-4326-A419-AC13FC9760EA}" destId="{2D152737-82A8-4EEF-8850-9F8AC17AA7CF}" srcOrd="1" destOrd="0" presId="urn:microsoft.com/office/officeart/2018/2/layout/IconVerticalSolidList"/>
    <dgm:cxn modelId="{730A507E-45FA-4A67-AE2F-1F0C27717B7D}" type="presParOf" srcId="{5E391F52-73C0-4326-A419-AC13FC9760EA}" destId="{B49DA109-BF44-4681-BDC1-93D65BB8078A}" srcOrd="2" destOrd="0" presId="urn:microsoft.com/office/officeart/2018/2/layout/IconVerticalSolidList"/>
    <dgm:cxn modelId="{030C68F8-7D97-4999-9749-C745F67BB811}" type="presParOf" srcId="{5E391F52-73C0-4326-A419-AC13FC9760EA}" destId="{3968DED1-D98D-4209-B469-7507728CCB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971AFF58-C411-4A5D-B68A-BFB09A6515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4526B1-F7C0-44AA-AFA9-5482F4358A78}">
      <dgm:prSet/>
      <dgm:spPr/>
      <dgm:t>
        <a:bodyPr/>
        <a:lstStyle/>
        <a:p>
          <a:r>
            <a:rPr lang="en-GB"/>
            <a:t>1 article form one issue of a journal</a:t>
          </a:r>
          <a:endParaRPr lang="en-US"/>
        </a:p>
      </dgm:t>
    </dgm:pt>
    <dgm:pt modelId="{E5473BD2-9EC4-45C9-BB96-68F719323F66}" type="parTrans" cxnId="{25D5E03A-E671-4BD7-BBA4-CFF9906D7C94}">
      <dgm:prSet/>
      <dgm:spPr/>
      <dgm:t>
        <a:bodyPr/>
        <a:lstStyle/>
        <a:p>
          <a:endParaRPr lang="en-US"/>
        </a:p>
      </dgm:t>
    </dgm:pt>
    <dgm:pt modelId="{96C5E7A4-9843-4615-94FA-C5BF448EFF45}" type="sibTrans" cxnId="{25D5E03A-E671-4BD7-BBA4-CFF9906D7C94}">
      <dgm:prSet/>
      <dgm:spPr/>
      <dgm:t>
        <a:bodyPr/>
        <a:lstStyle/>
        <a:p>
          <a:endParaRPr lang="en-US"/>
        </a:p>
      </dgm:t>
    </dgm:pt>
    <dgm:pt modelId="{52C1E330-3F12-4118-A893-58EDD63B25EC}">
      <dgm:prSet/>
      <dgm:spPr/>
      <dgm:t>
        <a:bodyPr/>
        <a:lstStyle/>
        <a:p>
          <a:r>
            <a:rPr lang="en-GB"/>
            <a:t>Up to 10% of a short book (less than 200 pages)</a:t>
          </a:r>
          <a:endParaRPr lang="en-US"/>
        </a:p>
      </dgm:t>
    </dgm:pt>
    <dgm:pt modelId="{5A3ABF9C-5E81-44F4-9A44-3E06C9B9BC79}" type="parTrans" cxnId="{DD3BFEC8-773E-4C80-8661-AF921723E880}">
      <dgm:prSet/>
      <dgm:spPr/>
      <dgm:t>
        <a:bodyPr/>
        <a:lstStyle/>
        <a:p>
          <a:endParaRPr lang="en-US"/>
        </a:p>
      </dgm:t>
    </dgm:pt>
    <dgm:pt modelId="{DECDBAA4-C973-4BBB-9647-EBB3B17101E3}" type="sibTrans" cxnId="{DD3BFEC8-773E-4C80-8661-AF921723E880}">
      <dgm:prSet/>
      <dgm:spPr/>
      <dgm:t>
        <a:bodyPr/>
        <a:lstStyle/>
        <a:p>
          <a:endParaRPr lang="en-US"/>
        </a:p>
      </dgm:t>
    </dgm:pt>
    <dgm:pt modelId="{E16658D8-329C-4A5F-A529-5658C8332544}">
      <dgm:prSet/>
      <dgm:spPr/>
      <dgm:t>
        <a:bodyPr/>
        <a:lstStyle/>
        <a:p>
          <a:r>
            <a:rPr lang="en-GB" dirty="0"/>
            <a:t>One chapter or up to 5% (whichever is greater) of longer work</a:t>
          </a:r>
          <a:endParaRPr lang="en-US" dirty="0"/>
        </a:p>
      </dgm:t>
    </dgm:pt>
    <dgm:pt modelId="{0F7AF524-7534-489B-AD60-04082C560F2B}" type="parTrans" cxnId="{481C4027-22CC-4B9A-87AB-C5004F7EF564}">
      <dgm:prSet/>
      <dgm:spPr/>
      <dgm:t>
        <a:bodyPr/>
        <a:lstStyle/>
        <a:p>
          <a:endParaRPr lang="en-US"/>
        </a:p>
      </dgm:t>
    </dgm:pt>
    <dgm:pt modelId="{2731305B-C6A7-4D5A-9FB2-ED1669E4571B}" type="sibTrans" cxnId="{481C4027-22CC-4B9A-87AB-C5004F7EF564}">
      <dgm:prSet/>
      <dgm:spPr/>
      <dgm:t>
        <a:bodyPr/>
        <a:lstStyle/>
        <a:p>
          <a:endParaRPr lang="en-US"/>
        </a:p>
      </dgm:t>
    </dgm:pt>
    <dgm:pt modelId="{EDD781DE-F663-49F5-A97B-671BADDE153D}">
      <dgm:prSet/>
      <dgm:spPr/>
      <dgm:t>
        <a:bodyPr/>
        <a:lstStyle/>
        <a:p>
          <a:r>
            <a:rPr lang="en-GB"/>
            <a:t>One poem or short story of up to 10 pages</a:t>
          </a:r>
          <a:endParaRPr lang="en-US"/>
        </a:p>
      </dgm:t>
    </dgm:pt>
    <dgm:pt modelId="{94A465D2-5200-41FB-BA11-EE45F0371A1E}" type="parTrans" cxnId="{6CA34180-F9B6-4F26-BC25-5FB159409992}">
      <dgm:prSet/>
      <dgm:spPr/>
      <dgm:t>
        <a:bodyPr/>
        <a:lstStyle/>
        <a:p>
          <a:endParaRPr lang="en-US"/>
        </a:p>
      </dgm:t>
    </dgm:pt>
    <dgm:pt modelId="{0B74A141-326E-4BFB-B7AC-3F339D50CC19}" type="sibTrans" cxnId="{6CA34180-F9B6-4F26-BC25-5FB159409992}">
      <dgm:prSet/>
      <dgm:spPr/>
      <dgm:t>
        <a:bodyPr/>
        <a:lstStyle/>
        <a:p>
          <a:endParaRPr lang="en-US"/>
        </a:p>
      </dgm:t>
    </dgm:pt>
    <dgm:pt modelId="{884A9B19-2444-409A-9D72-3828CEFE231D}">
      <dgm:prSet/>
      <dgm:spPr/>
      <dgm:t>
        <a:bodyPr/>
        <a:lstStyle/>
        <a:p>
          <a:r>
            <a:rPr lang="en-GB"/>
            <a:t>One law report</a:t>
          </a:r>
          <a:endParaRPr lang="en-US"/>
        </a:p>
      </dgm:t>
    </dgm:pt>
    <dgm:pt modelId="{12AD56AB-2CA0-45DE-AB6B-3A70F4B2E15B}" type="parTrans" cxnId="{B90B38C8-7A20-407F-8377-CECCB614E93D}">
      <dgm:prSet/>
      <dgm:spPr/>
      <dgm:t>
        <a:bodyPr/>
        <a:lstStyle/>
        <a:p>
          <a:endParaRPr lang="en-US"/>
        </a:p>
      </dgm:t>
    </dgm:pt>
    <dgm:pt modelId="{A9F7B016-66BE-4306-912F-3E3A024CB228}" type="sibTrans" cxnId="{B90B38C8-7A20-407F-8377-CECCB614E93D}">
      <dgm:prSet/>
      <dgm:spPr/>
      <dgm:t>
        <a:bodyPr/>
        <a:lstStyle/>
        <a:p>
          <a:endParaRPr lang="en-US"/>
        </a:p>
      </dgm:t>
    </dgm:pt>
    <dgm:pt modelId="{BB8A15ED-2D53-425A-8266-170C2889890D}" type="pres">
      <dgm:prSet presAssocID="{971AFF58-C411-4A5D-B68A-BFB09A65154E}" presName="root" presStyleCnt="0">
        <dgm:presLayoutVars>
          <dgm:dir/>
          <dgm:resizeHandles val="exact"/>
        </dgm:presLayoutVars>
      </dgm:prSet>
      <dgm:spPr/>
    </dgm:pt>
    <dgm:pt modelId="{8999EBAC-F86A-4B61-8B2B-F14A8CEFB672}" type="pres">
      <dgm:prSet presAssocID="{B64526B1-F7C0-44AA-AFA9-5482F4358A78}" presName="compNode" presStyleCnt="0"/>
      <dgm:spPr/>
    </dgm:pt>
    <dgm:pt modelId="{21E9049D-092D-4A04-9E70-F0852E6BE94E}" type="pres">
      <dgm:prSet presAssocID="{B64526B1-F7C0-44AA-AFA9-5482F4358A78}" presName="bgRect" presStyleLbl="bgShp" presStyleIdx="0" presStyleCnt="5"/>
      <dgm:spPr/>
    </dgm:pt>
    <dgm:pt modelId="{30C2413F-182A-44BD-8061-00FB5899AD7A}" type="pres">
      <dgm:prSet presAssocID="{B64526B1-F7C0-44AA-AFA9-5482F4358A7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2FB91B8-7F82-4BBB-95AC-2AC8EF504335}" type="pres">
      <dgm:prSet presAssocID="{B64526B1-F7C0-44AA-AFA9-5482F4358A78}" presName="spaceRect" presStyleCnt="0"/>
      <dgm:spPr/>
    </dgm:pt>
    <dgm:pt modelId="{68B08E6C-2943-4B76-9095-306DA07B2ECE}" type="pres">
      <dgm:prSet presAssocID="{B64526B1-F7C0-44AA-AFA9-5482F4358A78}" presName="parTx" presStyleLbl="revTx" presStyleIdx="0" presStyleCnt="5">
        <dgm:presLayoutVars>
          <dgm:chMax val="0"/>
          <dgm:chPref val="0"/>
        </dgm:presLayoutVars>
      </dgm:prSet>
      <dgm:spPr/>
    </dgm:pt>
    <dgm:pt modelId="{290269CC-4D8D-4F01-8509-E2A3A42CD096}" type="pres">
      <dgm:prSet presAssocID="{96C5E7A4-9843-4615-94FA-C5BF448EFF45}" presName="sibTrans" presStyleCnt="0"/>
      <dgm:spPr/>
    </dgm:pt>
    <dgm:pt modelId="{EDC09FF6-D7F6-4EE8-A34F-0E8102AC9605}" type="pres">
      <dgm:prSet presAssocID="{52C1E330-3F12-4118-A893-58EDD63B25EC}" presName="compNode" presStyleCnt="0"/>
      <dgm:spPr/>
    </dgm:pt>
    <dgm:pt modelId="{9C2844AA-C7FA-46EE-8422-C7203AB01DD1}" type="pres">
      <dgm:prSet presAssocID="{52C1E330-3F12-4118-A893-58EDD63B25EC}" presName="bgRect" presStyleLbl="bgShp" presStyleIdx="1" presStyleCnt="5"/>
      <dgm:spPr/>
    </dgm:pt>
    <dgm:pt modelId="{9AEC2BA1-8F73-4F98-AC0C-6E7841C65C5C}" type="pres">
      <dgm:prSet presAssocID="{52C1E330-3F12-4118-A893-58EDD63B25E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C898CE76-B545-4989-B7C5-456D8D4EE59D}" type="pres">
      <dgm:prSet presAssocID="{52C1E330-3F12-4118-A893-58EDD63B25EC}" presName="spaceRect" presStyleCnt="0"/>
      <dgm:spPr/>
    </dgm:pt>
    <dgm:pt modelId="{4546276B-0810-4D03-AA85-04BE69854708}" type="pres">
      <dgm:prSet presAssocID="{52C1E330-3F12-4118-A893-58EDD63B25EC}" presName="parTx" presStyleLbl="revTx" presStyleIdx="1" presStyleCnt="5">
        <dgm:presLayoutVars>
          <dgm:chMax val="0"/>
          <dgm:chPref val="0"/>
        </dgm:presLayoutVars>
      </dgm:prSet>
      <dgm:spPr/>
    </dgm:pt>
    <dgm:pt modelId="{BFC5A9B0-1C25-458B-8222-1B961DC8F2DF}" type="pres">
      <dgm:prSet presAssocID="{DECDBAA4-C973-4BBB-9647-EBB3B17101E3}" presName="sibTrans" presStyleCnt="0"/>
      <dgm:spPr/>
    </dgm:pt>
    <dgm:pt modelId="{8E043440-304C-4385-98DE-3822BAF004FE}" type="pres">
      <dgm:prSet presAssocID="{E16658D8-329C-4A5F-A529-5658C8332544}" presName="compNode" presStyleCnt="0"/>
      <dgm:spPr/>
    </dgm:pt>
    <dgm:pt modelId="{0D57D0F0-5DBF-4889-88E9-F474D1FDA264}" type="pres">
      <dgm:prSet presAssocID="{E16658D8-329C-4A5F-A529-5658C8332544}" presName="bgRect" presStyleLbl="bgShp" presStyleIdx="2" presStyleCnt="5"/>
      <dgm:spPr/>
    </dgm:pt>
    <dgm:pt modelId="{EBB9DD27-AEAF-45F2-9FF5-D919A3E404DD}" type="pres">
      <dgm:prSet presAssocID="{E16658D8-329C-4A5F-A529-5658C833254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A5BBA2B1-06CF-442D-AC3B-BE7564569B64}" type="pres">
      <dgm:prSet presAssocID="{E16658D8-329C-4A5F-A529-5658C8332544}" presName="spaceRect" presStyleCnt="0"/>
      <dgm:spPr/>
    </dgm:pt>
    <dgm:pt modelId="{68CF8244-051C-4027-AF4F-707554654110}" type="pres">
      <dgm:prSet presAssocID="{E16658D8-329C-4A5F-A529-5658C8332544}" presName="parTx" presStyleLbl="revTx" presStyleIdx="2" presStyleCnt="5">
        <dgm:presLayoutVars>
          <dgm:chMax val="0"/>
          <dgm:chPref val="0"/>
        </dgm:presLayoutVars>
      </dgm:prSet>
      <dgm:spPr/>
    </dgm:pt>
    <dgm:pt modelId="{9C781D8E-E3D4-4F31-B124-03E48EBFB7CB}" type="pres">
      <dgm:prSet presAssocID="{2731305B-C6A7-4D5A-9FB2-ED1669E4571B}" presName="sibTrans" presStyleCnt="0"/>
      <dgm:spPr/>
    </dgm:pt>
    <dgm:pt modelId="{FFD61663-9009-4CDE-8999-2596EDD7C3C9}" type="pres">
      <dgm:prSet presAssocID="{EDD781DE-F663-49F5-A97B-671BADDE153D}" presName="compNode" presStyleCnt="0"/>
      <dgm:spPr/>
    </dgm:pt>
    <dgm:pt modelId="{4DF68DA8-D543-4024-924F-174B6CFEC46B}" type="pres">
      <dgm:prSet presAssocID="{EDD781DE-F663-49F5-A97B-671BADDE153D}" presName="bgRect" presStyleLbl="bgShp" presStyleIdx="3" presStyleCnt="5"/>
      <dgm:spPr/>
    </dgm:pt>
    <dgm:pt modelId="{CBC2D687-8466-46A2-9A65-FD4A21724B9D}" type="pres">
      <dgm:prSet presAssocID="{EDD781DE-F663-49F5-A97B-671BADDE153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E0155280-3731-48CD-B1F1-2F599A836DE8}" type="pres">
      <dgm:prSet presAssocID="{EDD781DE-F663-49F5-A97B-671BADDE153D}" presName="spaceRect" presStyleCnt="0"/>
      <dgm:spPr/>
    </dgm:pt>
    <dgm:pt modelId="{A27F6A2E-9012-4AC0-9E41-97FBAF6CE9A7}" type="pres">
      <dgm:prSet presAssocID="{EDD781DE-F663-49F5-A97B-671BADDE153D}" presName="parTx" presStyleLbl="revTx" presStyleIdx="3" presStyleCnt="5">
        <dgm:presLayoutVars>
          <dgm:chMax val="0"/>
          <dgm:chPref val="0"/>
        </dgm:presLayoutVars>
      </dgm:prSet>
      <dgm:spPr/>
    </dgm:pt>
    <dgm:pt modelId="{A59317D4-FE27-43E9-A2DF-A07FFFD51BB1}" type="pres">
      <dgm:prSet presAssocID="{0B74A141-326E-4BFB-B7AC-3F339D50CC19}" presName="sibTrans" presStyleCnt="0"/>
      <dgm:spPr/>
    </dgm:pt>
    <dgm:pt modelId="{E8EF1FB3-82E1-47CF-880D-1199D2C71AAE}" type="pres">
      <dgm:prSet presAssocID="{884A9B19-2444-409A-9D72-3828CEFE231D}" presName="compNode" presStyleCnt="0"/>
      <dgm:spPr/>
    </dgm:pt>
    <dgm:pt modelId="{AED0D351-73BF-4658-83AD-765D0136B082}" type="pres">
      <dgm:prSet presAssocID="{884A9B19-2444-409A-9D72-3828CEFE231D}" presName="bgRect" presStyleLbl="bgShp" presStyleIdx="4" presStyleCnt="5"/>
      <dgm:spPr/>
    </dgm:pt>
    <dgm:pt modelId="{FA99C762-8AF9-4328-9CCD-67B16770BEE1}" type="pres">
      <dgm:prSet presAssocID="{884A9B19-2444-409A-9D72-3828CEFE231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B72FDA39-62E4-4062-9395-457A38AC8ECC}" type="pres">
      <dgm:prSet presAssocID="{884A9B19-2444-409A-9D72-3828CEFE231D}" presName="spaceRect" presStyleCnt="0"/>
      <dgm:spPr/>
    </dgm:pt>
    <dgm:pt modelId="{D40FDB83-4C21-4FFF-97E1-A3596E3B3D33}" type="pres">
      <dgm:prSet presAssocID="{884A9B19-2444-409A-9D72-3828CEFE231D}" presName="parTx" presStyleLbl="revTx" presStyleIdx="4" presStyleCnt="5">
        <dgm:presLayoutVars>
          <dgm:chMax val="0"/>
          <dgm:chPref val="0"/>
        </dgm:presLayoutVars>
      </dgm:prSet>
      <dgm:spPr/>
    </dgm:pt>
  </dgm:ptLst>
  <dgm:cxnLst>
    <dgm:cxn modelId="{481C4027-22CC-4B9A-87AB-C5004F7EF564}" srcId="{971AFF58-C411-4A5D-B68A-BFB09A65154E}" destId="{E16658D8-329C-4A5F-A529-5658C8332544}" srcOrd="2" destOrd="0" parTransId="{0F7AF524-7534-489B-AD60-04082C560F2B}" sibTransId="{2731305B-C6A7-4D5A-9FB2-ED1669E4571B}"/>
    <dgm:cxn modelId="{281A7B29-7BD7-46A7-91E3-F003926D629B}" type="presOf" srcId="{EDD781DE-F663-49F5-A97B-671BADDE153D}" destId="{A27F6A2E-9012-4AC0-9E41-97FBAF6CE9A7}" srcOrd="0" destOrd="0" presId="urn:microsoft.com/office/officeart/2018/2/layout/IconVerticalSolidList"/>
    <dgm:cxn modelId="{5C4BCC29-E17E-4F02-A56D-6B9B401C1B0A}" type="presOf" srcId="{971AFF58-C411-4A5D-B68A-BFB09A65154E}" destId="{BB8A15ED-2D53-425A-8266-170C2889890D}" srcOrd="0" destOrd="0" presId="urn:microsoft.com/office/officeart/2018/2/layout/IconVerticalSolidList"/>
    <dgm:cxn modelId="{25D5E03A-E671-4BD7-BBA4-CFF9906D7C94}" srcId="{971AFF58-C411-4A5D-B68A-BFB09A65154E}" destId="{B64526B1-F7C0-44AA-AFA9-5482F4358A78}" srcOrd="0" destOrd="0" parTransId="{E5473BD2-9EC4-45C9-BB96-68F719323F66}" sibTransId="{96C5E7A4-9843-4615-94FA-C5BF448EFF45}"/>
    <dgm:cxn modelId="{64E4D150-5388-4AFF-B88B-E7FE13BAFB02}" type="presOf" srcId="{884A9B19-2444-409A-9D72-3828CEFE231D}" destId="{D40FDB83-4C21-4FFF-97E1-A3596E3B3D33}" srcOrd="0" destOrd="0" presId="urn:microsoft.com/office/officeart/2018/2/layout/IconVerticalSolidList"/>
    <dgm:cxn modelId="{6CA34180-F9B6-4F26-BC25-5FB159409992}" srcId="{971AFF58-C411-4A5D-B68A-BFB09A65154E}" destId="{EDD781DE-F663-49F5-A97B-671BADDE153D}" srcOrd="3" destOrd="0" parTransId="{94A465D2-5200-41FB-BA11-EE45F0371A1E}" sibTransId="{0B74A141-326E-4BFB-B7AC-3F339D50CC19}"/>
    <dgm:cxn modelId="{0904A197-86EA-403A-A529-285DD10CF257}" type="presOf" srcId="{B64526B1-F7C0-44AA-AFA9-5482F4358A78}" destId="{68B08E6C-2943-4B76-9095-306DA07B2ECE}" srcOrd="0" destOrd="0" presId="urn:microsoft.com/office/officeart/2018/2/layout/IconVerticalSolidList"/>
    <dgm:cxn modelId="{CBEF1B9C-D831-49F1-B734-3EC3C983FDED}" type="presOf" srcId="{E16658D8-329C-4A5F-A529-5658C8332544}" destId="{68CF8244-051C-4027-AF4F-707554654110}" srcOrd="0" destOrd="0" presId="urn:microsoft.com/office/officeart/2018/2/layout/IconVerticalSolidList"/>
    <dgm:cxn modelId="{B90B38C8-7A20-407F-8377-CECCB614E93D}" srcId="{971AFF58-C411-4A5D-B68A-BFB09A65154E}" destId="{884A9B19-2444-409A-9D72-3828CEFE231D}" srcOrd="4" destOrd="0" parTransId="{12AD56AB-2CA0-45DE-AB6B-3A70F4B2E15B}" sibTransId="{A9F7B016-66BE-4306-912F-3E3A024CB228}"/>
    <dgm:cxn modelId="{DD3BFEC8-773E-4C80-8661-AF921723E880}" srcId="{971AFF58-C411-4A5D-B68A-BFB09A65154E}" destId="{52C1E330-3F12-4118-A893-58EDD63B25EC}" srcOrd="1" destOrd="0" parTransId="{5A3ABF9C-5E81-44F4-9A44-3E06C9B9BC79}" sibTransId="{DECDBAA4-C973-4BBB-9647-EBB3B17101E3}"/>
    <dgm:cxn modelId="{E4B2E3F7-37DF-4B53-9372-7AABF1D4A09F}" type="presOf" srcId="{52C1E330-3F12-4118-A893-58EDD63B25EC}" destId="{4546276B-0810-4D03-AA85-04BE69854708}" srcOrd="0" destOrd="0" presId="urn:microsoft.com/office/officeart/2018/2/layout/IconVerticalSolidList"/>
    <dgm:cxn modelId="{5885266B-2E4C-405B-AA47-906FB380656D}" type="presParOf" srcId="{BB8A15ED-2D53-425A-8266-170C2889890D}" destId="{8999EBAC-F86A-4B61-8B2B-F14A8CEFB672}" srcOrd="0" destOrd="0" presId="urn:microsoft.com/office/officeart/2018/2/layout/IconVerticalSolidList"/>
    <dgm:cxn modelId="{AF74B735-77B5-4A35-949C-0DEEA342407A}" type="presParOf" srcId="{8999EBAC-F86A-4B61-8B2B-F14A8CEFB672}" destId="{21E9049D-092D-4A04-9E70-F0852E6BE94E}" srcOrd="0" destOrd="0" presId="urn:microsoft.com/office/officeart/2018/2/layout/IconVerticalSolidList"/>
    <dgm:cxn modelId="{9BFE3DF9-8D66-44DB-A337-47DC01D8334E}" type="presParOf" srcId="{8999EBAC-F86A-4B61-8B2B-F14A8CEFB672}" destId="{30C2413F-182A-44BD-8061-00FB5899AD7A}" srcOrd="1" destOrd="0" presId="urn:microsoft.com/office/officeart/2018/2/layout/IconVerticalSolidList"/>
    <dgm:cxn modelId="{0C14128A-A45A-475D-9D43-7B041ECBA363}" type="presParOf" srcId="{8999EBAC-F86A-4B61-8B2B-F14A8CEFB672}" destId="{92FB91B8-7F82-4BBB-95AC-2AC8EF504335}" srcOrd="2" destOrd="0" presId="urn:microsoft.com/office/officeart/2018/2/layout/IconVerticalSolidList"/>
    <dgm:cxn modelId="{C0AC0750-BF43-4191-ABDB-EA270628D5E3}" type="presParOf" srcId="{8999EBAC-F86A-4B61-8B2B-F14A8CEFB672}" destId="{68B08E6C-2943-4B76-9095-306DA07B2ECE}" srcOrd="3" destOrd="0" presId="urn:microsoft.com/office/officeart/2018/2/layout/IconVerticalSolidList"/>
    <dgm:cxn modelId="{3E5F7142-BC01-49E1-8B2E-654B601EE7A6}" type="presParOf" srcId="{BB8A15ED-2D53-425A-8266-170C2889890D}" destId="{290269CC-4D8D-4F01-8509-E2A3A42CD096}" srcOrd="1" destOrd="0" presId="urn:microsoft.com/office/officeart/2018/2/layout/IconVerticalSolidList"/>
    <dgm:cxn modelId="{7E8F6A27-3F30-42CC-837C-794B8C77E99C}" type="presParOf" srcId="{BB8A15ED-2D53-425A-8266-170C2889890D}" destId="{EDC09FF6-D7F6-4EE8-A34F-0E8102AC9605}" srcOrd="2" destOrd="0" presId="urn:microsoft.com/office/officeart/2018/2/layout/IconVerticalSolidList"/>
    <dgm:cxn modelId="{D180941A-056E-461A-8330-A7DEC7964B4B}" type="presParOf" srcId="{EDC09FF6-D7F6-4EE8-A34F-0E8102AC9605}" destId="{9C2844AA-C7FA-46EE-8422-C7203AB01DD1}" srcOrd="0" destOrd="0" presId="urn:microsoft.com/office/officeart/2018/2/layout/IconVerticalSolidList"/>
    <dgm:cxn modelId="{DCCC34D4-FEB2-48B0-91C4-5583AE67D85B}" type="presParOf" srcId="{EDC09FF6-D7F6-4EE8-A34F-0E8102AC9605}" destId="{9AEC2BA1-8F73-4F98-AC0C-6E7841C65C5C}" srcOrd="1" destOrd="0" presId="urn:microsoft.com/office/officeart/2018/2/layout/IconVerticalSolidList"/>
    <dgm:cxn modelId="{5325A213-71F8-44AF-8128-278C54FB0353}" type="presParOf" srcId="{EDC09FF6-D7F6-4EE8-A34F-0E8102AC9605}" destId="{C898CE76-B545-4989-B7C5-456D8D4EE59D}" srcOrd="2" destOrd="0" presId="urn:microsoft.com/office/officeart/2018/2/layout/IconVerticalSolidList"/>
    <dgm:cxn modelId="{B96B6410-65A8-423F-B993-3854E9E9E23A}" type="presParOf" srcId="{EDC09FF6-D7F6-4EE8-A34F-0E8102AC9605}" destId="{4546276B-0810-4D03-AA85-04BE69854708}" srcOrd="3" destOrd="0" presId="urn:microsoft.com/office/officeart/2018/2/layout/IconVerticalSolidList"/>
    <dgm:cxn modelId="{119410EB-CAA1-4132-B86C-A8F9A58CA629}" type="presParOf" srcId="{BB8A15ED-2D53-425A-8266-170C2889890D}" destId="{BFC5A9B0-1C25-458B-8222-1B961DC8F2DF}" srcOrd="3" destOrd="0" presId="urn:microsoft.com/office/officeart/2018/2/layout/IconVerticalSolidList"/>
    <dgm:cxn modelId="{7B26BD8B-6757-4DE4-A817-A9658F4E9394}" type="presParOf" srcId="{BB8A15ED-2D53-425A-8266-170C2889890D}" destId="{8E043440-304C-4385-98DE-3822BAF004FE}" srcOrd="4" destOrd="0" presId="urn:microsoft.com/office/officeart/2018/2/layout/IconVerticalSolidList"/>
    <dgm:cxn modelId="{5C73DB3B-DEAC-4743-A6C7-EDBC3927C7CF}" type="presParOf" srcId="{8E043440-304C-4385-98DE-3822BAF004FE}" destId="{0D57D0F0-5DBF-4889-88E9-F474D1FDA264}" srcOrd="0" destOrd="0" presId="urn:microsoft.com/office/officeart/2018/2/layout/IconVerticalSolidList"/>
    <dgm:cxn modelId="{F6D09A61-9D40-4BA0-BB8D-24454F2F39EE}" type="presParOf" srcId="{8E043440-304C-4385-98DE-3822BAF004FE}" destId="{EBB9DD27-AEAF-45F2-9FF5-D919A3E404DD}" srcOrd="1" destOrd="0" presId="urn:microsoft.com/office/officeart/2018/2/layout/IconVerticalSolidList"/>
    <dgm:cxn modelId="{F171DE7F-F0DE-477B-9E58-0226A0F0BBDE}" type="presParOf" srcId="{8E043440-304C-4385-98DE-3822BAF004FE}" destId="{A5BBA2B1-06CF-442D-AC3B-BE7564569B64}" srcOrd="2" destOrd="0" presId="urn:microsoft.com/office/officeart/2018/2/layout/IconVerticalSolidList"/>
    <dgm:cxn modelId="{4D9AF2F3-6FC5-4913-B663-5624E0C7604D}" type="presParOf" srcId="{8E043440-304C-4385-98DE-3822BAF004FE}" destId="{68CF8244-051C-4027-AF4F-707554654110}" srcOrd="3" destOrd="0" presId="urn:microsoft.com/office/officeart/2018/2/layout/IconVerticalSolidList"/>
    <dgm:cxn modelId="{D4D293A8-2E48-4B7C-8140-9AC8BA378B58}" type="presParOf" srcId="{BB8A15ED-2D53-425A-8266-170C2889890D}" destId="{9C781D8E-E3D4-4F31-B124-03E48EBFB7CB}" srcOrd="5" destOrd="0" presId="urn:microsoft.com/office/officeart/2018/2/layout/IconVerticalSolidList"/>
    <dgm:cxn modelId="{826ACB99-1D66-4D4A-8FAB-16C9266A118B}" type="presParOf" srcId="{BB8A15ED-2D53-425A-8266-170C2889890D}" destId="{FFD61663-9009-4CDE-8999-2596EDD7C3C9}" srcOrd="6" destOrd="0" presId="urn:microsoft.com/office/officeart/2018/2/layout/IconVerticalSolidList"/>
    <dgm:cxn modelId="{C32C210B-FA85-4C50-AC65-A866FC95FF76}" type="presParOf" srcId="{FFD61663-9009-4CDE-8999-2596EDD7C3C9}" destId="{4DF68DA8-D543-4024-924F-174B6CFEC46B}" srcOrd="0" destOrd="0" presId="urn:microsoft.com/office/officeart/2018/2/layout/IconVerticalSolidList"/>
    <dgm:cxn modelId="{B29B5A45-E542-40B6-BD8A-43F5AC39A66C}" type="presParOf" srcId="{FFD61663-9009-4CDE-8999-2596EDD7C3C9}" destId="{CBC2D687-8466-46A2-9A65-FD4A21724B9D}" srcOrd="1" destOrd="0" presId="urn:microsoft.com/office/officeart/2018/2/layout/IconVerticalSolidList"/>
    <dgm:cxn modelId="{A69EBD56-A7CE-4B5E-A934-5CDFB454FD15}" type="presParOf" srcId="{FFD61663-9009-4CDE-8999-2596EDD7C3C9}" destId="{E0155280-3731-48CD-B1F1-2F599A836DE8}" srcOrd="2" destOrd="0" presId="urn:microsoft.com/office/officeart/2018/2/layout/IconVerticalSolidList"/>
    <dgm:cxn modelId="{478700F2-45EB-449C-BC6C-E68D447783D4}" type="presParOf" srcId="{FFD61663-9009-4CDE-8999-2596EDD7C3C9}" destId="{A27F6A2E-9012-4AC0-9E41-97FBAF6CE9A7}" srcOrd="3" destOrd="0" presId="urn:microsoft.com/office/officeart/2018/2/layout/IconVerticalSolidList"/>
    <dgm:cxn modelId="{DA6242F0-F1B9-47F6-B463-38B4BBDB7425}" type="presParOf" srcId="{BB8A15ED-2D53-425A-8266-170C2889890D}" destId="{A59317D4-FE27-43E9-A2DF-A07FFFD51BB1}" srcOrd="7" destOrd="0" presId="urn:microsoft.com/office/officeart/2018/2/layout/IconVerticalSolidList"/>
    <dgm:cxn modelId="{FA8C2F97-4547-4912-936D-BAFA23AE7B69}" type="presParOf" srcId="{BB8A15ED-2D53-425A-8266-170C2889890D}" destId="{E8EF1FB3-82E1-47CF-880D-1199D2C71AAE}" srcOrd="8" destOrd="0" presId="urn:microsoft.com/office/officeart/2018/2/layout/IconVerticalSolidList"/>
    <dgm:cxn modelId="{1E592B22-1D2E-4BE5-A983-9FE37F58EA1E}" type="presParOf" srcId="{E8EF1FB3-82E1-47CF-880D-1199D2C71AAE}" destId="{AED0D351-73BF-4658-83AD-765D0136B082}" srcOrd="0" destOrd="0" presId="urn:microsoft.com/office/officeart/2018/2/layout/IconVerticalSolidList"/>
    <dgm:cxn modelId="{835FBCB6-8CEC-4AC7-BB54-28E29926AC98}" type="presParOf" srcId="{E8EF1FB3-82E1-47CF-880D-1199D2C71AAE}" destId="{FA99C762-8AF9-4328-9CCD-67B16770BEE1}" srcOrd="1" destOrd="0" presId="urn:microsoft.com/office/officeart/2018/2/layout/IconVerticalSolidList"/>
    <dgm:cxn modelId="{34A4CB6C-A559-4121-97FE-6F79956D1B2C}" type="presParOf" srcId="{E8EF1FB3-82E1-47CF-880D-1199D2C71AAE}" destId="{B72FDA39-62E4-4062-9395-457A38AC8ECC}" srcOrd="2" destOrd="0" presId="urn:microsoft.com/office/officeart/2018/2/layout/IconVerticalSolidList"/>
    <dgm:cxn modelId="{B8A00C99-9169-4BD8-A0B6-1657B5660211}" type="presParOf" srcId="{E8EF1FB3-82E1-47CF-880D-1199D2C71AAE}" destId="{D40FDB83-4C21-4FFF-97E1-A3596E3B3D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971AFF58-C411-4A5D-B68A-BFB09A6515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4526B1-F7C0-44AA-AFA9-5482F4358A78}">
      <dgm:prSet/>
      <dgm:spPr/>
      <dgm:t>
        <a:bodyPr/>
        <a:lstStyle/>
        <a:p>
          <a:r>
            <a:rPr lang="en-GB" dirty="0"/>
            <a:t>Dedicated terminals</a:t>
          </a:r>
          <a:endParaRPr lang="en-US" dirty="0"/>
        </a:p>
      </dgm:t>
    </dgm:pt>
    <dgm:pt modelId="{E5473BD2-9EC4-45C9-BB96-68F719323F66}" type="parTrans" cxnId="{25D5E03A-E671-4BD7-BBA4-CFF9906D7C94}">
      <dgm:prSet/>
      <dgm:spPr/>
      <dgm:t>
        <a:bodyPr/>
        <a:lstStyle/>
        <a:p>
          <a:endParaRPr lang="en-US"/>
        </a:p>
      </dgm:t>
    </dgm:pt>
    <dgm:pt modelId="{96C5E7A4-9843-4615-94FA-C5BF448EFF45}" type="sibTrans" cxnId="{25D5E03A-E671-4BD7-BBA4-CFF9906D7C94}">
      <dgm:prSet/>
      <dgm:spPr/>
      <dgm:t>
        <a:bodyPr/>
        <a:lstStyle/>
        <a:p>
          <a:endParaRPr lang="en-US"/>
        </a:p>
      </dgm:t>
    </dgm:pt>
    <dgm:pt modelId="{52C1E330-3F12-4118-A893-58EDD63B25EC}">
      <dgm:prSet/>
      <dgm:spPr/>
      <dgm:t>
        <a:bodyPr/>
        <a:lstStyle/>
        <a:p>
          <a:r>
            <a:rPr lang="en-US" dirty="0"/>
            <a:t>Must be lawfully acquired</a:t>
          </a:r>
        </a:p>
      </dgm:t>
    </dgm:pt>
    <dgm:pt modelId="{5A3ABF9C-5E81-44F4-9A44-3E06C9B9BC79}" type="parTrans" cxnId="{DD3BFEC8-773E-4C80-8661-AF921723E880}">
      <dgm:prSet/>
      <dgm:spPr/>
      <dgm:t>
        <a:bodyPr/>
        <a:lstStyle/>
        <a:p>
          <a:endParaRPr lang="en-US"/>
        </a:p>
      </dgm:t>
    </dgm:pt>
    <dgm:pt modelId="{DECDBAA4-C973-4BBB-9647-EBB3B17101E3}" type="sibTrans" cxnId="{DD3BFEC8-773E-4C80-8661-AF921723E880}">
      <dgm:prSet/>
      <dgm:spPr/>
      <dgm:t>
        <a:bodyPr/>
        <a:lstStyle/>
        <a:p>
          <a:endParaRPr lang="en-US"/>
        </a:p>
      </dgm:t>
    </dgm:pt>
    <dgm:pt modelId="{E16658D8-329C-4A5F-A529-5658C8332544}">
      <dgm:prSet/>
      <dgm:spPr/>
      <dgm:t>
        <a:bodyPr/>
        <a:lstStyle/>
        <a:p>
          <a:r>
            <a:rPr lang="en-GB" dirty="0"/>
            <a:t>Public research or private study</a:t>
          </a:r>
          <a:endParaRPr lang="en-US" dirty="0"/>
        </a:p>
      </dgm:t>
    </dgm:pt>
    <dgm:pt modelId="{0F7AF524-7534-489B-AD60-04082C560F2B}" type="parTrans" cxnId="{481C4027-22CC-4B9A-87AB-C5004F7EF564}">
      <dgm:prSet/>
      <dgm:spPr/>
      <dgm:t>
        <a:bodyPr/>
        <a:lstStyle/>
        <a:p>
          <a:endParaRPr lang="en-US"/>
        </a:p>
      </dgm:t>
    </dgm:pt>
    <dgm:pt modelId="{2731305B-C6A7-4D5A-9FB2-ED1669E4571B}" type="sibTrans" cxnId="{481C4027-22CC-4B9A-87AB-C5004F7EF564}">
      <dgm:prSet/>
      <dgm:spPr/>
      <dgm:t>
        <a:bodyPr/>
        <a:lstStyle/>
        <a:p>
          <a:endParaRPr lang="en-US"/>
        </a:p>
      </dgm:t>
    </dgm:pt>
    <dgm:pt modelId="{EDD781DE-F663-49F5-A97B-671BADDE153D}">
      <dgm:prSet/>
      <dgm:spPr/>
      <dgm:t>
        <a:bodyPr/>
        <a:lstStyle/>
        <a:p>
          <a:r>
            <a:rPr lang="en-US" dirty="0"/>
            <a:t>Not prevented by licensing terms</a:t>
          </a:r>
        </a:p>
      </dgm:t>
    </dgm:pt>
    <dgm:pt modelId="{94A465D2-5200-41FB-BA11-EE45F0371A1E}" type="parTrans" cxnId="{6CA34180-F9B6-4F26-BC25-5FB159409992}">
      <dgm:prSet/>
      <dgm:spPr/>
      <dgm:t>
        <a:bodyPr/>
        <a:lstStyle/>
        <a:p>
          <a:endParaRPr lang="en-US"/>
        </a:p>
      </dgm:t>
    </dgm:pt>
    <dgm:pt modelId="{0B74A141-326E-4BFB-B7AC-3F339D50CC19}" type="sibTrans" cxnId="{6CA34180-F9B6-4F26-BC25-5FB159409992}">
      <dgm:prSet/>
      <dgm:spPr/>
      <dgm:t>
        <a:bodyPr/>
        <a:lstStyle/>
        <a:p>
          <a:endParaRPr lang="en-US"/>
        </a:p>
      </dgm:t>
    </dgm:pt>
    <dgm:pt modelId="{884A9B19-2444-409A-9D72-3828CEFE231D}">
      <dgm:prSet/>
      <dgm:spPr/>
      <dgm:t>
        <a:bodyPr/>
        <a:lstStyle/>
        <a:p>
          <a:r>
            <a:rPr lang="en-US" dirty="0"/>
            <a:t>Interlibrary loan</a:t>
          </a:r>
        </a:p>
      </dgm:t>
    </dgm:pt>
    <dgm:pt modelId="{12AD56AB-2CA0-45DE-AB6B-3A70F4B2E15B}" type="parTrans" cxnId="{B90B38C8-7A20-407F-8377-CECCB614E93D}">
      <dgm:prSet/>
      <dgm:spPr/>
      <dgm:t>
        <a:bodyPr/>
        <a:lstStyle/>
        <a:p>
          <a:endParaRPr lang="en-US"/>
        </a:p>
      </dgm:t>
    </dgm:pt>
    <dgm:pt modelId="{A9F7B016-66BE-4306-912F-3E3A024CB228}" type="sibTrans" cxnId="{B90B38C8-7A20-407F-8377-CECCB614E93D}">
      <dgm:prSet/>
      <dgm:spPr/>
      <dgm:t>
        <a:bodyPr/>
        <a:lstStyle/>
        <a:p>
          <a:endParaRPr lang="en-US"/>
        </a:p>
      </dgm:t>
    </dgm:pt>
    <dgm:pt modelId="{BB8A15ED-2D53-425A-8266-170C2889890D}" type="pres">
      <dgm:prSet presAssocID="{971AFF58-C411-4A5D-B68A-BFB09A65154E}" presName="root" presStyleCnt="0">
        <dgm:presLayoutVars>
          <dgm:dir/>
          <dgm:resizeHandles val="exact"/>
        </dgm:presLayoutVars>
      </dgm:prSet>
      <dgm:spPr/>
    </dgm:pt>
    <dgm:pt modelId="{8999EBAC-F86A-4B61-8B2B-F14A8CEFB672}" type="pres">
      <dgm:prSet presAssocID="{B64526B1-F7C0-44AA-AFA9-5482F4358A78}" presName="compNode" presStyleCnt="0"/>
      <dgm:spPr/>
    </dgm:pt>
    <dgm:pt modelId="{21E9049D-092D-4A04-9E70-F0852E6BE94E}" type="pres">
      <dgm:prSet presAssocID="{B64526B1-F7C0-44AA-AFA9-5482F4358A78}" presName="bgRect" presStyleLbl="bgShp" presStyleIdx="0" presStyleCnt="5"/>
      <dgm:spPr/>
    </dgm:pt>
    <dgm:pt modelId="{30C2413F-182A-44BD-8061-00FB5899AD7A}" type="pres">
      <dgm:prSet presAssocID="{B64526B1-F7C0-44AA-AFA9-5482F4358A7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2FB91B8-7F82-4BBB-95AC-2AC8EF504335}" type="pres">
      <dgm:prSet presAssocID="{B64526B1-F7C0-44AA-AFA9-5482F4358A78}" presName="spaceRect" presStyleCnt="0"/>
      <dgm:spPr/>
    </dgm:pt>
    <dgm:pt modelId="{68B08E6C-2943-4B76-9095-306DA07B2ECE}" type="pres">
      <dgm:prSet presAssocID="{B64526B1-F7C0-44AA-AFA9-5482F4358A78}" presName="parTx" presStyleLbl="revTx" presStyleIdx="0" presStyleCnt="5">
        <dgm:presLayoutVars>
          <dgm:chMax val="0"/>
          <dgm:chPref val="0"/>
        </dgm:presLayoutVars>
      </dgm:prSet>
      <dgm:spPr/>
    </dgm:pt>
    <dgm:pt modelId="{290269CC-4D8D-4F01-8509-E2A3A42CD096}" type="pres">
      <dgm:prSet presAssocID="{96C5E7A4-9843-4615-94FA-C5BF448EFF45}" presName="sibTrans" presStyleCnt="0"/>
      <dgm:spPr/>
    </dgm:pt>
    <dgm:pt modelId="{EDC09FF6-D7F6-4EE8-A34F-0E8102AC9605}" type="pres">
      <dgm:prSet presAssocID="{52C1E330-3F12-4118-A893-58EDD63B25EC}" presName="compNode" presStyleCnt="0"/>
      <dgm:spPr/>
    </dgm:pt>
    <dgm:pt modelId="{9C2844AA-C7FA-46EE-8422-C7203AB01DD1}" type="pres">
      <dgm:prSet presAssocID="{52C1E330-3F12-4118-A893-58EDD63B25EC}" presName="bgRect" presStyleLbl="bgShp" presStyleIdx="1" presStyleCnt="5"/>
      <dgm:spPr/>
    </dgm:pt>
    <dgm:pt modelId="{9AEC2BA1-8F73-4F98-AC0C-6E7841C65C5C}" type="pres">
      <dgm:prSet presAssocID="{52C1E330-3F12-4118-A893-58EDD63B25E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C898CE76-B545-4989-B7C5-456D8D4EE59D}" type="pres">
      <dgm:prSet presAssocID="{52C1E330-3F12-4118-A893-58EDD63B25EC}" presName="spaceRect" presStyleCnt="0"/>
      <dgm:spPr/>
    </dgm:pt>
    <dgm:pt modelId="{4546276B-0810-4D03-AA85-04BE69854708}" type="pres">
      <dgm:prSet presAssocID="{52C1E330-3F12-4118-A893-58EDD63B25EC}" presName="parTx" presStyleLbl="revTx" presStyleIdx="1" presStyleCnt="5">
        <dgm:presLayoutVars>
          <dgm:chMax val="0"/>
          <dgm:chPref val="0"/>
        </dgm:presLayoutVars>
      </dgm:prSet>
      <dgm:spPr/>
    </dgm:pt>
    <dgm:pt modelId="{BFC5A9B0-1C25-458B-8222-1B961DC8F2DF}" type="pres">
      <dgm:prSet presAssocID="{DECDBAA4-C973-4BBB-9647-EBB3B17101E3}" presName="sibTrans" presStyleCnt="0"/>
      <dgm:spPr/>
    </dgm:pt>
    <dgm:pt modelId="{8E043440-304C-4385-98DE-3822BAF004FE}" type="pres">
      <dgm:prSet presAssocID="{E16658D8-329C-4A5F-A529-5658C8332544}" presName="compNode" presStyleCnt="0"/>
      <dgm:spPr/>
    </dgm:pt>
    <dgm:pt modelId="{0D57D0F0-5DBF-4889-88E9-F474D1FDA264}" type="pres">
      <dgm:prSet presAssocID="{E16658D8-329C-4A5F-A529-5658C8332544}" presName="bgRect" presStyleLbl="bgShp" presStyleIdx="2" presStyleCnt="5"/>
      <dgm:spPr/>
    </dgm:pt>
    <dgm:pt modelId="{EBB9DD27-AEAF-45F2-9FF5-D919A3E404DD}" type="pres">
      <dgm:prSet presAssocID="{E16658D8-329C-4A5F-A529-5658C833254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A5BBA2B1-06CF-442D-AC3B-BE7564569B64}" type="pres">
      <dgm:prSet presAssocID="{E16658D8-329C-4A5F-A529-5658C8332544}" presName="spaceRect" presStyleCnt="0"/>
      <dgm:spPr/>
    </dgm:pt>
    <dgm:pt modelId="{68CF8244-051C-4027-AF4F-707554654110}" type="pres">
      <dgm:prSet presAssocID="{E16658D8-329C-4A5F-A529-5658C8332544}" presName="parTx" presStyleLbl="revTx" presStyleIdx="2" presStyleCnt="5">
        <dgm:presLayoutVars>
          <dgm:chMax val="0"/>
          <dgm:chPref val="0"/>
        </dgm:presLayoutVars>
      </dgm:prSet>
      <dgm:spPr/>
    </dgm:pt>
    <dgm:pt modelId="{9C781D8E-E3D4-4F31-B124-03E48EBFB7CB}" type="pres">
      <dgm:prSet presAssocID="{2731305B-C6A7-4D5A-9FB2-ED1669E4571B}" presName="sibTrans" presStyleCnt="0"/>
      <dgm:spPr/>
    </dgm:pt>
    <dgm:pt modelId="{FFD61663-9009-4CDE-8999-2596EDD7C3C9}" type="pres">
      <dgm:prSet presAssocID="{EDD781DE-F663-49F5-A97B-671BADDE153D}" presName="compNode" presStyleCnt="0"/>
      <dgm:spPr/>
    </dgm:pt>
    <dgm:pt modelId="{4DF68DA8-D543-4024-924F-174B6CFEC46B}" type="pres">
      <dgm:prSet presAssocID="{EDD781DE-F663-49F5-A97B-671BADDE153D}" presName="bgRect" presStyleLbl="bgShp" presStyleIdx="3" presStyleCnt="5"/>
      <dgm:spPr/>
    </dgm:pt>
    <dgm:pt modelId="{CBC2D687-8466-46A2-9A65-FD4A21724B9D}" type="pres">
      <dgm:prSet presAssocID="{EDD781DE-F663-49F5-A97B-671BADDE153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E0155280-3731-48CD-B1F1-2F599A836DE8}" type="pres">
      <dgm:prSet presAssocID="{EDD781DE-F663-49F5-A97B-671BADDE153D}" presName="spaceRect" presStyleCnt="0"/>
      <dgm:spPr/>
    </dgm:pt>
    <dgm:pt modelId="{A27F6A2E-9012-4AC0-9E41-97FBAF6CE9A7}" type="pres">
      <dgm:prSet presAssocID="{EDD781DE-F663-49F5-A97B-671BADDE153D}" presName="parTx" presStyleLbl="revTx" presStyleIdx="3" presStyleCnt="5">
        <dgm:presLayoutVars>
          <dgm:chMax val="0"/>
          <dgm:chPref val="0"/>
        </dgm:presLayoutVars>
      </dgm:prSet>
      <dgm:spPr/>
    </dgm:pt>
    <dgm:pt modelId="{A59317D4-FE27-43E9-A2DF-A07FFFD51BB1}" type="pres">
      <dgm:prSet presAssocID="{0B74A141-326E-4BFB-B7AC-3F339D50CC19}" presName="sibTrans" presStyleCnt="0"/>
      <dgm:spPr/>
    </dgm:pt>
    <dgm:pt modelId="{E8EF1FB3-82E1-47CF-880D-1199D2C71AAE}" type="pres">
      <dgm:prSet presAssocID="{884A9B19-2444-409A-9D72-3828CEFE231D}" presName="compNode" presStyleCnt="0"/>
      <dgm:spPr/>
    </dgm:pt>
    <dgm:pt modelId="{AED0D351-73BF-4658-83AD-765D0136B082}" type="pres">
      <dgm:prSet presAssocID="{884A9B19-2444-409A-9D72-3828CEFE231D}" presName="bgRect" presStyleLbl="bgShp" presStyleIdx="4" presStyleCnt="5"/>
      <dgm:spPr/>
    </dgm:pt>
    <dgm:pt modelId="{FA99C762-8AF9-4328-9CCD-67B16770BEE1}" type="pres">
      <dgm:prSet presAssocID="{884A9B19-2444-409A-9D72-3828CEFE231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B72FDA39-62E4-4062-9395-457A38AC8ECC}" type="pres">
      <dgm:prSet presAssocID="{884A9B19-2444-409A-9D72-3828CEFE231D}" presName="spaceRect" presStyleCnt="0"/>
      <dgm:spPr/>
    </dgm:pt>
    <dgm:pt modelId="{D40FDB83-4C21-4FFF-97E1-A3596E3B3D33}" type="pres">
      <dgm:prSet presAssocID="{884A9B19-2444-409A-9D72-3828CEFE231D}" presName="parTx" presStyleLbl="revTx" presStyleIdx="4" presStyleCnt="5">
        <dgm:presLayoutVars>
          <dgm:chMax val="0"/>
          <dgm:chPref val="0"/>
        </dgm:presLayoutVars>
      </dgm:prSet>
      <dgm:spPr/>
    </dgm:pt>
  </dgm:ptLst>
  <dgm:cxnLst>
    <dgm:cxn modelId="{481C4027-22CC-4B9A-87AB-C5004F7EF564}" srcId="{971AFF58-C411-4A5D-B68A-BFB09A65154E}" destId="{E16658D8-329C-4A5F-A529-5658C8332544}" srcOrd="2" destOrd="0" parTransId="{0F7AF524-7534-489B-AD60-04082C560F2B}" sibTransId="{2731305B-C6A7-4D5A-9FB2-ED1669E4571B}"/>
    <dgm:cxn modelId="{281A7B29-7BD7-46A7-91E3-F003926D629B}" type="presOf" srcId="{EDD781DE-F663-49F5-A97B-671BADDE153D}" destId="{A27F6A2E-9012-4AC0-9E41-97FBAF6CE9A7}" srcOrd="0" destOrd="0" presId="urn:microsoft.com/office/officeart/2018/2/layout/IconVerticalSolidList"/>
    <dgm:cxn modelId="{5C4BCC29-E17E-4F02-A56D-6B9B401C1B0A}" type="presOf" srcId="{971AFF58-C411-4A5D-B68A-BFB09A65154E}" destId="{BB8A15ED-2D53-425A-8266-170C2889890D}" srcOrd="0" destOrd="0" presId="urn:microsoft.com/office/officeart/2018/2/layout/IconVerticalSolidList"/>
    <dgm:cxn modelId="{25D5E03A-E671-4BD7-BBA4-CFF9906D7C94}" srcId="{971AFF58-C411-4A5D-B68A-BFB09A65154E}" destId="{B64526B1-F7C0-44AA-AFA9-5482F4358A78}" srcOrd="0" destOrd="0" parTransId="{E5473BD2-9EC4-45C9-BB96-68F719323F66}" sibTransId="{96C5E7A4-9843-4615-94FA-C5BF448EFF45}"/>
    <dgm:cxn modelId="{64E4D150-5388-4AFF-B88B-E7FE13BAFB02}" type="presOf" srcId="{884A9B19-2444-409A-9D72-3828CEFE231D}" destId="{D40FDB83-4C21-4FFF-97E1-A3596E3B3D33}" srcOrd="0" destOrd="0" presId="urn:microsoft.com/office/officeart/2018/2/layout/IconVerticalSolidList"/>
    <dgm:cxn modelId="{6CA34180-F9B6-4F26-BC25-5FB159409992}" srcId="{971AFF58-C411-4A5D-B68A-BFB09A65154E}" destId="{EDD781DE-F663-49F5-A97B-671BADDE153D}" srcOrd="3" destOrd="0" parTransId="{94A465D2-5200-41FB-BA11-EE45F0371A1E}" sibTransId="{0B74A141-326E-4BFB-B7AC-3F339D50CC19}"/>
    <dgm:cxn modelId="{0904A197-86EA-403A-A529-285DD10CF257}" type="presOf" srcId="{B64526B1-F7C0-44AA-AFA9-5482F4358A78}" destId="{68B08E6C-2943-4B76-9095-306DA07B2ECE}" srcOrd="0" destOrd="0" presId="urn:microsoft.com/office/officeart/2018/2/layout/IconVerticalSolidList"/>
    <dgm:cxn modelId="{CBEF1B9C-D831-49F1-B734-3EC3C983FDED}" type="presOf" srcId="{E16658D8-329C-4A5F-A529-5658C8332544}" destId="{68CF8244-051C-4027-AF4F-707554654110}" srcOrd="0" destOrd="0" presId="urn:microsoft.com/office/officeart/2018/2/layout/IconVerticalSolidList"/>
    <dgm:cxn modelId="{B90B38C8-7A20-407F-8377-CECCB614E93D}" srcId="{971AFF58-C411-4A5D-B68A-BFB09A65154E}" destId="{884A9B19-2444-409A-9D72-3828CEFE231D}" srcOrd="4" destOrd="0" parTransId="{12AD56AB-2CA0-45DE-AB6B-3A70F4B2E15B}" sibTransId="{A9F7B016-66BE-4306-912F-3E3A024CB228}"/>
    <dgm:cxn modelId="{DD3BFEC8-773E-4C80-8661-AF921723E880}" srcId="{971AFF58-C411-4A5D-B68A-BFB09A65154E}" destId="{52C1E330-3F12-4118-A893-58EDD63B25EC}" srcOrd="1" destOrd="0" parTransId="{5A3ABF9C-5E81-44F4-9A44-3E06C9B9BC79}" sibTransId="{DECDBAA4-C973-4BBB-9647-EBB3B17101E3}"/>
    <dgm:cxn modelId="{E4B2E3F7-37DF-4B53-9372-7AABF1D4A09F}" type="presOf" srcId="{52C1E330-3F12-4118-A893-58EDD63B25EC}" destId="{4546276B-0810-4D03-AA85-04BE69854708}" srcOrd="0" destOrd="0" presId="urn:microsoft.com/office/officeart/2018/2/layout/IconVerticalSolidList"/>
    <dgm:cxn modelId="{5885266B-2E4C-405B-AA47-906FB380656D}" type="presParOf" srcId="{BB8A15ED-2D53-425A-8266-170C2889890D}" destId="{8999EBAC-F86A-4B61-8B2B-F14A8CEFB672}" srcOrd="0" destOrd="0" presId="urn:microsoft.com/office/officeart/2018/2/layout/IconVerticalSolidList"/>
    <dgm:cxn modelId="{AF74B735-77B5-4A35-949C-0DEEA342407A}" type="presParOf" srcId="{8999EBAC-F86A-4B61-8B2B-F14A8CEFB672}" destId="{21E9049D-092D-4A04-9E70-F0852E6BE94E}" srcOrd="0" destOrd="0" presId="urn:microsoft.com/office/officeart/2018/2/layout/IconVerticalSolidList"/>
    <dgm:cxn modelId="{9BFE3DF9-8D66-44DB-A337-47DC01D8334E}" type="presParOf" srcId="{8999EBAC-F86A-4B61-8B2B-F14A8CEFB672}" destId="{30C2413F-182A-44BD-8061-00FB5899AD7A}" srcOrd="1" destOrd="0" presId="urn:microsoft.com/office/officeart/2018/2/layout/IconVerticalSolidList"/>
    <dgm:cxn modelId="{0C14128A-A45A-475D-9D43-7B041ECBA363}" type="presParOf" srcId="{8999EBAC-F86A-4B61-8B2B-F14A8CEFB672}" destId="{92FB91B8-7F82-4BBB-95AC-2AC8EF504335}" srcOrd="2" destOrd="0" presId="urn:microsoft.com/office/officeart/2018/2/layout/IconVerticalSolidList"/>
    <dgm:cxn modelId="{C0AC0750-BF43-4191-ABDB-EA270628D5E3}" type="presParOf" srcId="{8999EBAC-F86A-4B61-8B2B-F14A8CEFB672}" destId="{68B08E6C-2943-4B76-9095-306DA07B2ECE}" srcOrd="3" destOrd="0" presId="urn:microsoft.com/office/officeart/2018/2/layout/IconVerticalSolidList"/>
    <dgm:cxn modelId="{3E5F7142-BC01-49E1-8B2E-654B601EE7A6}" type="presParOf" srcId="{BB8A15ED-2D53-425A-8266-170C2889890D}" destId="{290269CC-4D8D-4F01-8509-E2A3A42CD096}" srcOrd="1" destOrd="0" presId="urn:microsoft.com/office/officeart/2018/2/layout/IconVerticalSolidList"/>
    <dgm:cxn modelId="{7E8F6A27-3F30-42CC-837C-794B8C77E99C}" type="presParOf" srcId="{BB8A15ED-2D53-425A-8266-170C2889890D}" destId="{EDC09FF6-D7F6-4EE8-A34F-0E8102AC9605}" srcOrd="2" destOrd="0" presId="urn:microsoft.com/office/officeart/2018/2/layout/IconVerticalSolidList"/>
    <dgm:cxn modelId="{D180941A-056E-461A-8330-A7DEC7964B4B}" type="presParOf" srcId="{EDC09FF6-D7F6-4EE8-A34F-0E8102AC9605}" destId="{9C2844AA-C7FA-46EE-8422-C7203AB01DD1}" srcOrd="0" destOrd="0" presId="urn:microsoft.com/office/officeart/2018/2/layout/IconVerticalSolidList"/>
    <dgm:cxn modelId="{DCCC34D4-FEB2-48B0-91C4-5583AE67D85B}" type="presParOf" srcId="{EDC09FF6-D7F6-4EE8-A34F-0E8102AC9605}" destId="{9AEC2BA1-8F73-4F98-AC0C-6E7841C65C5C}" srcOrd="1" destOrd="0" presId="urn:microsoft.com/office/officeart/2018/2/layout/IconVerticalSolidList"/>
    <dgm:cxn modelId="{5325A213-71F8-44AF-8128-278C54FB0353}" type="presParOf" srcId="{EDC09FF6-D7F6-4EE8-A34F-0E8102AC9605}" destId="{C898CE76-B545-4989-B7C5-456D8D4EE59D}" srcOrd="2" destOrd="0" presId="urn:microsoft.com/office/officeart/2018/2/layout/IconVerticalSolidList"/>
    <dgm:cxn modelId="{B96B6410-65A8-423F-B993-3854E9E9E23A}" type="presParOf" srcId="{EDC09FF6-D7F6-4EE8-A34F-0E8102AC9605}" destId="{4546276B-0810-4D03-AA85-04BE69854708}" srcOrd="3" destOrd="0" presId="urn:microsoft.com/office/officeart/2018/2/layout/IconVerticalSolidList"/>
    <dgm:cxn modelId="{119410EB-CAA1-4132-B86C-A8F9A58CA629}" type="presParOf" srcId="{BB8A15ED-2D53-425A-8266-170C2889890D}" destId="{BFC5A9B0-1C25-458B-8222-1B961DC8F2DF}" srcOrd="3" destOrd="0" presId="urn:microsoft.com/office/officeart/2018/2/layout/IconVerticalSolidList"/>
    <dgm:cxn modelId="{7B26BD8B-6757-4DE4-A817-A9658F4E9394}" type="presParOf" srcId="{BB8A15ED-2D53-425A-8266-170C2889890D}" destId="{8E043440-304C-4385-98DE-3822BAF004FE}" srcOrd="4" destOrd="0" presId="urn:microsoft.com/office/officeart/2018/2/layout/IconVerticalSolidList"/>
    <dgm:cxn modelId="{5C73DB3B-DEAC-4743-A6C7-EDBC3927C7CF}" type="presParOf" srcId="{8E043440-304C-4385-98DE-3822BAF004FE}" destId="{0D57D0F0-5DBF-4889-88E9-F474D1FDA264}" srcOrd="0" destOrd="0" presId="urn:microsoft.com/office/officeart/2018/2/layout/IconVerticalSolidList"/>
    <dgm:cxn modelId="{F6D09A61-9D40-4BA0-BB8D-24454F2F39EE}" type="presParOf" srcId="{8E043440-304C-4385-98DE-3822BAF004FE}" destId="{EBB9DD27-AEAF-45F2-9FF5-D919A3E404DD}" srcOrd="1" destOrd="0" presId="urn:microsoft.com/office/officeart/2018/2/layout/IconVerticalSolidList"/>
    <dgm:cxn modelId="{F171DE7F-F0DE-477B-9E58-0226A0F0BBDE}" type="presParOf" srcId="{8E043440-304C-4385-98DE-3822BAF004FE}" destId="{A5BBA2B1-06CF-442D-AC3B-BE7564569B64}" srcOrd="2" destOrd="0" presId="urn:microsoft.com/office/officeart/2018/2/layout/IconVerticalSolidList"/>
    <dgm:cxn modelId="{4D9AF2F3-6FC5-4913-B663-5624E0C7604D}" type="presParOf" srcId="{8E043440-304C-4385-98DE-3822BAF004FE}" destId="{68CF8244-051C-4027-AF4F-707554654110}" srcOrd="3" destOrd="0" presId="urn:microsoft.com/office/officeart/2018/2/layout/IconVerticalSolidList"/>
    <dgm:cxn modelId="{D4D293A8-2E48-4B7C-8140-9AC8BA378B58}" type="presParOf" srcId="{BB8A15ED-2D53-425A-8266-170C2889890D}" destId="{9C781D8E-E3D4-4F31-B124-03E48EBFB7CB}" srcOrd="5" destOrd="0" presId="urn:microsoft.com/office/officeart/2018/2/layout/IconVerticalSolidList"/>
    <dgm:cxn modelId="{826ACB99-1D66-4D4A-8FAB-16C9266A118B}" type="presParOf" srcId="{BB8A15ED-2D53-425A-8266-170C2889890D}" destId="{FFD61663-9009-4CDE-8999-2596EDD7C3C9}" srcOrd="6" destOrd="0" presId="urn:microsoft.com/office/officeart/2018/2/layout/IconVerticalSolidList"/>
    <dgm:cxn modelId="{C32C210B-FA85-4C50-AC65-A866FC95FF76}" type="presParOf" srcId="{FFD61663-9009-4CDE-8999-2596EDD7C3C9}" destId="{4DF68DA8-D543-4024-924F-174B6CFEC46B}" srcOrd="0" destOrd="0" presId="urn:microsoft.com/office/officeart/2018/2/layout/IconVerticalSolidList"/>
    <dgm:cxn modelId="{B29B5A45-E542-40B6-BD8A-43F5AC39A66C}" type="presParOf" srcId="{FFD61663-9009-4CDE-8999-2596EDD7C3C9}" destId="{CBC2D687-8466-46A2-9A65-FD4A21724B9D}" srcOrd="1" destOrd="0" presId="urn:microsoft.com/office/officeart/2018/2/layout/IconVerticalSolidList"/>
    <dgm:cxn modelId="{A69EBD56-A7CE-4B5E-A934-5CDFB454FD15}" type="presParOf" srcId="{FFD61663-9009-4CDE-8999-2596EDD7C3C9}" destId="{E0155280-3731-48CD-B1F1-2F599A836DE8}" srcOrd="2" destOrd="0" presId="urn:microsoft.com/office/officeart/2018/2/layout/IconVerticalSolidList"/>
    <dgm:cxn modelId="{478700F2-45EB-449C-BC6C-E68D447783D4}" type="presParOf" srcId="{FFD61663-9009-4CDE-8999-2596EDD7C3C9}" destId="{A27F6A2E-9012-4AC0-9E41-97FBAF6CE9A7}" srcOrd="3" destOrd="0" presId="urn:microsoft.com/office/officeart/2018/2/layout/IconVerticalSolidList"/>
    <dgm:cxn modelId="{DA6242F0-F1B9-47F6-B463-38B4BBDB7425}" type="presParOf" srcId="{BB8A15ED-2D53-425A-8266-170C2889890D}" destId="{A59317D4-FE27-43E9-A2DF-A07FFFD51BB1}" srcOrd="7" destOrd="0" presId="urn:microsoft.com/office/officeart/2018/2/layout/IconVerticalSolidList"/>
    <dgm:cxn modelId="{FA8C2F97-4547-4912-936D-BAFA23AE7B69}" type="presParOf" srcId="{BB8A15ED-2D53-425A-8266-170C2889890D}" destId="{E8EF1FB3-82E1-47CF-880D-1199D2C71AAE}" srcOrd="8" destOrd="0" presId="urn:microsoft.com/office/officeart/2018/2/layout/IconVerticalSolidList"/>
    <dgm:cxn modelId="{1E592B22-1D2E-4BE5-A983-9FE37F58EA1E}" type="presParOf" srcId="{E8EF1FB3-82E1-47CF-880D-1199D2C71AAE}" destId="{AED0D351-73BF-4658-83AD-765D0136B082}" srcOrd="0" destOrd="0" presId="urn:microsoft.com/office/officeart/2018/2/layout/IconVerticalSolidList"/>
    <dgm:cxn modelId="{835FBCB6-8CEC-4AC7-BB54-28E29926AC98}" type="presParOf" srcId="{E8EF1FB3-82E1-47CF-880D-1199D2C71AAE}" destId="{FA99C762-8AF9-4328-9CCD-67B16770BEE1}" srcOrd="1" destOrd="0" presId="urn:microsoft.com/office/officeart/2018/2/layout/IconVerticalSolidList"/>
    <dgm:cxn modelId="{34A4CB6C-A559-4121-97FE-6F79956D1B2C}" type="presParOf" srcId="{E8EF1FB3-82E1-47CF-880D-1199D2C71AAE}" destId="{B72FDA39-62E4-4062-9395-457A38AC8ECC}" srcOrd="2" destOrd="0" presId="urn:microsoft.com/office/officeart/2018/2/layout/IconVerticalSolidList"/>
    <dgm:cxn modelId="{B8A00C99-9169-4BD8-A0B6-1657B5660211}" type="presParOf" srcId="{E8EF1FB3-82E1-47CF-880D-1199D2C71AAE}" destId="{D40FDB83-4C21-4FFF-97E1-A3596E3B3D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971AFF58-C411-4A5D-B68A-BFB09A6515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4526B1-F7C0-44AA-AFA9-5482F4358A78}">
      <dgm:prSet/>
      <dgm:spPr/>
      <dgm:t>
        <a:bodyPr/>
        <a:lstStyle/>
        <a:p>
          <a:r>
            <a:rPr lang="en-US" dirty="0"/>
            <a:t>Exceptions to Copyright for Education and Teaching</a:t>
          </a:r>
        </a:p>
      </dgm:t>
    </dgm:pt>
    <dgm:pt modelId="{E5473BD2-9EC4-45C9-BB96-68F719323F66}" type="parTrans" cxnId="{25D5E03A-E671-4BD7-BBA4-CFF9906D7C94}">
      <dgm:prSet/>
      <dgm:spPr/>
      <dgm:t>
        <a:bodyPr/>
        <a:lstStyle/>
        <a:p>
          <a:endParaRPr lang="en-US"/>
        </a:p>
      </dgm:t>
    </dgm:pt>
    <dgm:pt modelId="{96C5E7A4-9843-4615-94FA-C5BF448EFF45}" type="sibTrans" cxnId="{25D5E03A-E671-4BD7-BBA4-CFF9906D7C94}">
      <dgm:prSet/>
      <dgm:spPr/>
      <dgm:t>
        <a:bodyPr/>
        <a:lstStyle/>
        <a:p>
          <a:endParaRPr lang="en-US"/>
        </a:p>
      </dgm:t>
    </dgm:pt>
    <dgm:pt modelId="{52C1E330-3F12-4118-A893-58EDD63B25EC}">
      <dgm:prSet/>
      <dgm:spPr/>
      <dgm:t>
        <a:bodyPr/>
        <a:lstStyle/>
        <a:p>
          <a:r>
            <a:rPr lang="en-GB" dirty="0"/>
            <a:t>Work not copied by the student or individual providing the instruction</a:t>
          </a:r>
          <a:endParaRPr lang="en-US" dirty="0"/>
        </a:p>
      </dgm:t>
    </dgm:pt>
    <dgm:pt modelId="{5A3ABF9C-5E81-44F4-9A44-3E06C9B9BC79}" type="parTrans" cxnId="{DD3BFEC8-773E-4C80-8661-AF921723E880}">
      <dgm:prSet/>
      <dgm:spPr/>
      <dgm:t>
        <a:bodyPr/>
        <a:lstStyle/>
        <a:p>
          <a:endParaRPr lang="en-US"/>
        </a:p>
      </dgm:t>
    </dgm:pt>
    <dgm:pt modelId="{DECDBAA4-C973-4BBB-9647-EBB3B17101E3}" type="sibTrans" cxnId="{DD3BFEC8-773E-4C80-8661-AF921723E880}">
      <dgm:prSet/>
      <dgm:spPr/>
      <dgm:t>
        <a:bodyPr/>
        <a:lstStyle/>
        <a:p>
          <a:endParaRPr lang="en-US"/>
        </a:p>
      </dgm:t>
    </dgm:pt>
    <dgm:pt modelId="{E16658D8-329C-4A5F-A529-5658C8332544}">
      <dgm:prSet/>
      <dgm:spPr/>
      <dgm:t>
        <a:bodyPr/>
        <a:lstStyle/>
        <a:p>
          <a:r>
            <a:rPr lang="en-US" dirty="0"/>
            <a:t>Performance of literary, dramatic or musical work</a:t>
          </a:r>
        </a:p>
      </dgm:t>
    </dgm:pt>
    <dgm:pt modelId="{0F7AF524-7534-489B-AD60-04082C560F2B}" type="parTrans" cxnId="{481C4027-22CC-4B9A-87AB-C5004F7EF564}">
      <dgm:prSet/>
      <dgm:spPr/>
      <dgm:t>
        <a:bodyPr/>
        <a:lstStyle/>
        <a:p>
          <a:endParaRPr lang="en-US"/>
        </a:p>
      </dgm:t>
    </dgm:pt>
    <dgm:pt modelId="{2731305B-C6A7-4D5A-9FB2-ED1669E4571B}" type="sibTrans" cxnId="{481C4027-22CC-4B9A-87AB-C5004F7EF564}">
      <dgm:prSet/>
      <dgm:spPr/>
      <dgm:t>
        <a:bodyPr/>
        <a:lstStyle/>
        <a:p>
          <a:endParaRPr lang="en-US"/>
        </a:p>
      </dgm:t>
    </dgm:pt>
    <dgm:pt modelId="{EDD781DE-F663-49F5-A97B-671BADDE153D}">
      <dgm:prSet/>
      <dgm:spPr/>
      <dgm:t>
        <a:bodyPr/>
        <a:lstStyle/>
        <a:p>
          <a:r>
            <a:rPr lang="en-GB" dirty="0"/>
            <a:t>Source is acknowledged</a:t>
          </a:r>
          <a:endParaRPr lang="en-US" dirty="0"/>
        </a:p>
      </dgm:t>
    </dgm:pt>
    <dgm:pt modelId="{94A465D2-5200-41FB-BA11-EE45F0371A1E}" type="parTrans" cxnId="{6CA34180-F9B6-4F26-BC25-5FB159409992}">
      <dgm:prSet/>
      <dgm:spPr/>
      <dgm:t>
        <a:bodyPr/>
        <a:lstStyle/>
        <a:p>
          <a:endParaRPr lang="en-US"/>
        </a:p>
      </dgm:t>
    </dgm:pt>
    <dgm:pt modelId="{0B74A141-326E-4BFB-B7AC-3F339D50CC19}" type="sibTrans" cxnId="{6CA34180-F9B6-4F26-BC25-5FB159409992}">
      <dgm:prSet/>
      <dgm:spPr/>
      <dgm:t>
        <a:bodyPr/>
        <a:lstStyle/>
        <a:p>
          <a:endParaRPr lang="en-US"/>
        </a:p>
      </dgm:t>
    </dgm:pt>
    <dgm:pt modelId="{884A9B19-2444-409A-9D72-3828CEFE231D}">
      <dgm:prSet/>
      <dgm:spPr/>
      <dgm:t>
        <a:bodyPr/>
        <a:lstStyle/>
        <a:p>
          <a:r>
            <a:rPr lang="en-GB" dirty="0"/>
            <a:t>Non-commercial</a:t>
          </a:r>
          <a:endParaRPr lang="en-US" dirty="0"/>
        </a:p>
      </dgm:t>
    </dgm:pt>
    <dgm:pt modelId="{12AD56AB-2CA0-45DE-AB6B-3A70F4B2E15B}" type="parTrans" cxnId="{B90B38C8-7A20-407F-8377-CECCB614E93D}">
      <dgm:prSet/>
      <dgm:spPr/>
      <dgm:t>
        <a:bodyPr/>
        <a:lstStyle/>
        <a:p>
          <a:endParaRPr lang="en-US"/>
        </a:p>
      </dgm:t>
    </dgm:pt>
    <dgm:pt modelId="{A9F7B016-66BE-4306-912F-3E3A024CB228}" type="sibTrans" cxnId="{B90B38C8-7A20-407F-8377-CECCB614E93D}">
      <dgm:prSet/>
      <dgm:spPr/>
      <dgm:t>
        <a:bodyPr/>
        <a:lstStyle/>
        <a:p>
          <a:endParaRPr lang="en-US"/>
        </a:p>
      </dgm:t>
    </dgm:pt>
    <dgm:pt modelId="{BB8A15ED-2D53-425A-8266-170C2889890D}" type="pres">
      <dgm:prSet presAssocID="{971AFF58-C411-4A5D-B68A-BFB09A65154E}" presName="root" presStyleCnt="0">
        <dgm:presLayoutVars>
          <dgm:dir/>
          <dgm:resizeHandles val="exact"/>
        </dgm:presLayoutVars>
      </dgm:prSet>
      <dgm:spPr/>
    </dgm:pt>
    <dgm:pt modelId="{8999EBAC-F86A-4B61-8B2B-F14A8CEFB672}" type="pres">
      <dgm:prSet presAssocID="{B64526B1-F7C0-44AA-AFA9-5482F4358A78}" presName="compNode" presStyleCnt="0"/>
      <dgm:spPr/>
    </dgm:pt>
    <dgm:pt modelId="{21E9049D-092D-4A04-9E70-F0852E6BE94E}" type="pres">
      <dgm:prSet presAssocID="{B64526B1-F7C0-44AA-AFA9-5482F4358A78}" presName="bgRect" presStyleLbl="bgShp" presStyleIdx="0" presStyleCnt="5"/>
      <dgm:spPr/>
    </dgm:pt>
    <dgm:pt modelId="{30C2413F-182A-44BD-8061-00FB5899AD7A}" type="pres">
      <dgm:prSet presAssocID="{B64526B1-F7C0-44AA-AFA9-5482F4358A7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2FB91B8-7F82-4BBB-95AC-2AC8EF504335}" type="pres">
      <dgm:prSet presAssocID="{B64526B1-F7C0-44AA-AFA9-5482F4358A78}" presName="spaceRect" presStyleCnt="0"/>
      <dgm:spPr/>
    </dgm:pt>
    <dgm:pt modelId="{68B08E6C-2943-4B76-9095-306DA07B2ECE}" type="pres">
      <dgm:prSet presAssocID="{B64526B1-F7C0-44AA-AFA9-5482F4358A78}" presName="parTx" presStyleLbl="revTx" presStyleIdx="0" presStyleCnt="5">
        <dgm:presLayoutVars>
          <dgm:chMax val="0"/>
          <dgm:chPref val="0"/>
        </dgm:presLayoutVars>
      </dgm:prSet>
      <dgm:spPr/>
    </dgm:pt>
    <dgm:pt modelId="{290269CC-4D8D-4F01-8509-E2A3A42CD096}" type="pres">
      <dgm:prSet presAssocID="{96C5E7A4-9843-4615-94FA-C5BF448EFF45}" presName="sibTrans" presStyleCnt="0"/>
      <dgm:spPr/>
    </dgm:pt>
    <dgm:pt modelId="{EDC09FF6-D7F6-4EE8-A34F-0E8102AC9605}" type="pres">
      <dgm:prSet presAssocID="{52C1E330-3F12-4118-A893-58EDD63B25EC}" presName="compNode" presStyleCnt="0"/>
      <dgm:spPr/>
    </dgm:pt>
    <dgm:pt modelId="{9C2844AA-C7FA-46EE-8422-C7203AB01DD1}" type="pres">
      <dgm:prSet presAssocID="{52C1E330-3F12-4118-A893-58EDD63B25EC}" presName="bgRect" presStyleLbl="bgShp" presStyleIdx="1" presStyleCnt="5"/>
      <dgm:spPr/>
    </dgm:pt>
    <dgm:pt modelId="{9AEC2BA1-8F73-4F98-AC0C-6E7841C65C5C}" type="pres">
      <dgm:prSet presAssocID="{52C1E330-3F12-4118-A893-58EDD63B25E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C898CE76-B545-4989-B7C5-456D8D4EE59D}" type="pres">
      <dgm:prSet presAssocID="{52C1E330-3F12-4118-A893-58EDD63B25EC}" presName="spaceRect" presStyleCnt="0"/>
      <dgm:spPr/>
    </dgm:pt>
    <dgm:pt modelId="{4546276B-0810-4D03-AA85-04BE69854708}" type="pres">
      <dgm:prSet presAssocID="{52C1E330-3F12-4118-A893-58EDD63B25EC}" presName="parTx" presStyleLbl="revTx" presStyleIdx="1" presStyleCnt="5">
        <dgm:presLayoutVars>
          <dgm:chMax val="0"/>
          <dgm:chPref val="0"/>
        </dgm:presLayoutVars>
      </dgm:prSet>
      <dgm:spPr/>
    </dgm:pt>
    <dgm:pt modelId="{BFC5A9B0-1C25-458B-8222-1B961DC8F2DF}" type="pres">
      <dgm:prSet presAssocID="{DECDBAA4-C973-4BBB-9647-EBB3B17101E3}" presName="sibTrans" presStyleCnt="0"/>
      <dgm:spPr/>
    </dgm:pt>
    <dgm:pt modelId="{8E043440-304C-4385-98DE-3822BAF004FE}" type="pres">
      <dgm:prSet presAssocID="{E16658D8-329C-4A5F-A529-5658C8332544}" presName="compNode" presStyleCnt="0"/>
      <dgm:spPr/>
    </dgm:pt>
    <dgm:pt modelId="{0D57D0F0-5DBF-4889-88E9-F474D1FDA264}" type="pres">
      <dgm:prSet presAssocID="{E16658D8-329C-4A5F-A529-5658C8332544}" presName="bgRect" presStyleLbl="bgShp" presStyleIdx="2" presStyleCnt="5"/>
      <dgm:spPr/>
    </dgm:pt>
    <dgm:pt modelId="{EBB9DD27-AEAF-45F2-9FF5-D919A3E404DD}" type="pres">
      <dgm:prSet presAssocID="{E16658D8-329C-4A5F-A529-5658C833254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A5BBA2B1-06CF-442D-AC3B-BE7564569B64}" type="pres">
      <dgm:prSet presAssocID="{E16658D8-329C-4A5F-A529-5658C8332544}" presName="spaceRect" presStyleCnt="0"/>
      <dgm:spPr/>
    </dgm:pt>
    <dgm:pt modelId="{68CF8244-051C-4027-AF4F-707554654110}" type="pres">
      <dgm:prSet presAssocID="{E16658D8-329C-4A5F-A529-5658C8332544}" presName="parTx" presStyleLbl="revTx" presStyleIdx="2" presStyleCnt="5">
        <dgm:presLayoutVars>
          <dgm:chMax val="0"/>
          <dgm:chPref val="0"/>
        </dgm:presLayoutVars>
      </dgm:prSet>
      <dgm:spPr/>
    </dgm:pt>
    <dgm:pt modelId="{9C781D8E-E3D4-4F31-B124-03E48EBFB7CB}" type="pres">
      <dgm:prSet presAssocID="{2731305B-C6A7-4D5A-9FB2-ED1669E4571B}" presName="sibTrans" presStyleCnt="0"/>
      <dgm:spPr/>
    </dgm:pt>
    <dgm:pt modelId="{FFD61663-9009-4CDE-8999-2596EDD7C3C9}" type="pres">
      <dgm:prSet presAssocID="{EDD781DE-F663-49F5-A97B-671BADDE153D}" presName="compNode" presStyleCnt="0"/>
      <dgm:spPr/>
    </dgm:pt>
    <dgm:pt modelId="{4DF68DA8-D543-4024-924F-174B6CFEC46B}" type="pres">
      <dgm:prSet presAssocID="{EDD781DE-F663-49F5-A97B-671BADDE153D}" presName="bgRect" presStyleLbl="bgShp" presStyleIdx="3" presStyleCnt="5"/>
      <dgm:spPr/>
    </dgm:pt>
    <dgm:pt modelId="{CBC2D687-8466-46A2-9A65-FD4A21724B9D}" type="pres">
      <dgm:prSet presAssocID="{EDD781DE-F663-49F5-A97B-671BADDE153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E0155280-3731-48CD-B1F1-2F599A836DE8}" type="pres">
      <dgm:prSet presAssocID="{EDD781DE-F663-49F5-A97B-671BADDE153D}" presName="spaceRect" presStyleCnt="0"/>
      <dgm:spPr/>
    </dgm:pt>
    <dgm:pt modelId="{A27F6A2E-9012-4AC0-9E41-97FBAF6CE9A7}" type="pres">
      <dgm:prSet presAssocID="{EDD781DE-F663-49F5-A97B-671BADDE153D}" presName="parTx" presStyleLbl="revTx" presStyleIdx="3" presStyleCnt="5">
        <dgm:presLayoutVars>
          <dgm:chMax val="0"/>
          <dgm:chPref val="0"/>
        </dgm:presLayoutVars>
      </dgm:prSet>
      <dgm:spPr/>
    </dgm:pt>
    <dgm:pt modelId="{A59317D4-FE27-43E9-A2DF-A07FFFD51BB1}" type="pres">
      <dgm:prSet presAssocID="{0B74A141-326E-4BFB-B7AC-3F339D50CC19}" presName="sibTrans" presStyleCnt="0"/>
      <dgm:spPr/>
    </dgm:pt>
    <dgm:pt modelId="{E8EF1FB3-82E1-47CF-880D-1199D2C71AAE}" type="pres">
      <dgm:prSet presAssocID="{884A9B19-2444-409A-9D72-3828CEFE231D}" presName="compNode" presStyleCnt="0"/>
      <dgm:spPr/>
    </dgm:pt>
    <dgm:pt modelId="{AED0D351-73BF-4658-83AD-765D0136B082}" type="pres">
      <dgm:prSet presAssocID="{884A9B19-2444-409A-9D72-3828CEFE231D}" presName="bgRect" presStyleLbl="bgShp" presStyleIdx="4" presStyleCnt="5"/>
      <dgm:spPr/>
    </dgm:pt>
    <dgm:pt modelId="{FA99C762-8AF9-4328-9CCD-67B16770BEE1}" type="pres">
      <dgm:prSet presAssocID="{884A9B19-2444-409A-9D72-3828CEFE231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B72FDA39-62E4-4062-9395-457A38AC8ECC}" type="pres">
      <dgm:prSet presAssocID="{884A9B19-2444-409A-9D72-3828CEFE231D}" presName="spaceRect" presStyleCnt="0"/>
      <dgm:spPr/>
    </dgm:pt>
    <dgm:pt modelId="{D40FDB83-4C21-4FFF-97E1-A3596E3B3D33}" type="pres">
      <dgm:prSet presAssocID="{884A9B19-2444-409A-9D72-3828CEFE231D}" presName="parTx" presStyleLbl="revTx" presStyleIdx="4" presStyleCnt="5">
        <dgm:presLayoutVars>
          <dgm:chMax val="0"/>
          <dgm:chPref val="0"/>
        </dgm:presLayoutVars>
      </dgm:prSet>
      <dgm:spPr/>
    </dgm:pt>
  </dgm:ptLst>
  <dgm:cxnLst>
    <dgm:cxn modelId="{481C4027-22CC-4B9A-87AB-C5004F7EF564}" srcId="{971AFF58-C411-4A5D-B68A-BFB09A65154E}" destId="{E16658D8-329C-4A5F-A529-5658C8332544}" srcOrd="2" destOrd="0" parTransId="{0F7AF524-7534-489B-AD60-04082C560F2B}" sibTransId="{2731305B-C6A7-4D5A-9FB2-ED1669E4571B}"/>
    <dgm:cxn modelId="{281A7B29-7BD7-46A7-91E3-F003926D629B}" type="presOf" srcId="{EDD781DE-F663-49F5-A97B-671BADDE153D}" destId="{A27F6A2E-9012-4AC0-9E41-97FBAF6CE9A7}" srcOrd="0" destOrd="0" presId="urn:microsoft.com/office/officeart/2018/2/layout/IconVerticalSolidList"/>
    <dgm:cxn modelId="{5C4BCC29-E17E-4F02-A56D-6B9B401C1B0A}" type="presOf" srcId="{971AFF58-C411-4A5D-B68A-BFB09A65154E}" destId="{BB8A15ED-2D53-425A-8266-170C2889890D}" srcOrd="0" destOrd="0" presId="urn:microsoft.com/office/officeart/2018/2/layout/IconVerticalSolidList"/>
    <dgm:cxn modelId="{25D5E03A-E671-4BD7-BBA4-CFF9906D7C94}" srcId="{971AFF58-C411-4A5D-B68A-BFB09A65154E}" destId="{B64526B1-F7C0-44AA-AFA9-5482F4358A78}" srcOrd="0" destOrd="0" parTransId="{E5473BD2-9EC4-45C9-BB96-68F719323F66}" sibTransId="{96C5E7A4-9843-4615-94FA-C5BF448EFF45}"/>
    <dgm:cxn modelId="{64E4D150-5388-4AFF-B88B-E7FE13BAFB02}" type="presOf" srcId="{884A9B19-2444-409A-9D72-3828CEFE231D}" destId="{D40FDB83-4C21-4FFF-97E1-A3596E3B3D33}" srcOrd="0" destOrd="0" presId="urn:microsoft.com/office/officeart/2018/2/layout/IconVerticalSolidList"/>
    <dgm:cxn modelId="{6CA34180-F9B6-4F26-BC25-5FB159409992}" srcId="{971AFF58-C411-4A5D-B68A-BFB09A65154E}" destId="{EDD781DE-F663-49F5-A97B-671BADDE153D}" srcOrd="3" destOrd="0" parTransId="{94A465D2-5200-41FB-BA11-EE45F0371A1E}" sibTransId="{0B74A141-326E-4BFB-B7AC-3F339D50CC19}"/>
    <dgm:cxn modelId="{0904A197-86EA-403A-A529-285DD10CF257}" type="presOf" srcId="{B64526B1-F7C0-44AA-AFA9-5482F4358A78}" destId="{68B08E6C-2943-4B76-9095-306DA07B2ECE}" srcOrd="0" destOrd="0" presId="urn:microsoft.com/office/officeart/2018/2/layout/IconVerticalSolidList"/>
    <dgm:cxn modelId="{CBEF1B9C-D831-49F1-B734-3EC3C983FDED}" type="presOf" srcId="{E16658D8-329C-4A5F-A529-5658C8332544}" destId="{68CF8244-051C-4027-AF4F-707554654110}" srcOrd="0" destOrd="0" presId="urn:microsoft.com/office/officeart/2018/2/layout/IconVerticalSolidList"/>
    <dgm:cxn modelId="{B90B38C8-7A20-407F-8377-CECCB614E93D}" srcId="{971AFF58-C411-4A5D-B68A-BFB09A65154E}" destId="{884A9B19-2444-409A-9D72-3828CEFE231D}" srcOrd="4" destOrd="0" parTransId="{12AD56AB-2CA0-45DE-AB6B-3A70F4B2E15B}" sibTransId="{A9F7B016-66BE-4306-912F-3E3A024CB228}"/>
    <dgm:cxn modelId="{DD3BFEC8-773E-4C80-8661-AF921723E880}" srcId="{971AFF58-C411-4A5D-B68A-BFB09A65154E}" destId="{52C1E330-3F12-4118-A893-58EDD63B25EC}" srcOrd="1" destOrd="0" parTransId="{5A3ABF9C-5E81-44F4-9A44-3E06C9B9BC79}" sibTransId="{DECDBAA4-C973-4BBB-9647-EBB3B17101E3}"/>
    <dgm:cxn modelId="{E4B2E3F7-37DF-4B53-9372-7AABF1D4A09F}" type="presOf" srcId="{52C1E330-3F12-4118-A893-58EDD63B25EC}" destId="{4546276B-0810-4D03-AA85-04BE69854708}" srcOrd="0" destOrd="0" presId="urn:microsoft.com/office/officeart/2018/2/layout/IconVerticalSolidList"/>
    <dgm:cxn modelId="{5885266B-2E4C-405B-AA47-906FB380656D}" type="presParOf" srcId="{BB8A15ED-2D53-425A-8266-170C2889890D}" destId="{8999EBAC-F86A-4B61-8B2B-F14A8CEFB672}" srcOrd="0" destOrd="0" presId="urn:microsoft.com/office/officeart/2018/2/layout/IconVerticalSolidList"/>
    <dgm:cxn modelId="{AF74B735-77B5-4A35-949C-0DEEA342407A}" type="presParOf" srcId="{8999EBAC-F86A-4B61-8B2B-F14A8CEFB672}" destId="{21E9049D-092D-4A04-9E70-F0852E6BE94E}" srcOrd="0" destOrd="0" presId="urn:microsoft.com/office/officeart/2018/2/layout/IconVerticalSolidList"/>
    <dgm:cxn modelId="{9BFE3DF9-8D66-44DB-A337-47DC01D8334E}" type="presParOf" srcId="{8999EBAC-F86A-4B61-8B2B-F14A8CEFB672}" destId="{30C2413F-182A-44BD-8061-00FB5899AD7A}" srcOrd="1" destOrd="0" presId="urn:microsoft.com/office/officeart/2018/2/layout/IconVerticalSolidList"/>
    <dgm:cxn modelId="{0C14128A-A45A-475D-9D43-7B041ECBA363}" type="presParOf" srcId="{8999EBAC-F86A-4B61-8B2B-F14A8CEFB672}" destId="{92FB91B8-7F82-4BBB-95AC-2AC8EF504335}" srcOrd="2" destOrd="0" presId="urn:microsoft.com/office/officeart/2018/2/layout/IconVerticalSolidList"/>
    <dgm:cxn modelId="{C0AC0750-BF43-4191-ABDB-EA270628D5E3}" type="presParOf" srcId="{8999EBAC-F86A-4B61-8B2B-F14A8CEFB672}" destId="{68B08E6C-2943-4B76-9095-306DA07B2ECE}" srcOrd="3" destOrd="0" presId="urn:microsoft.com/office/officeart/2018/2/layout/IconVerticalSolidList"/>
    <dgm:cxn modelId="{3E5F7142-BC01-49E1-8B2E-654B601EE7A6}" type="presParOf" srcId="{BB8A15ED-2D53-425A-8266-170C2889890D}" destId="{290269CC-4D8D-4F01-8509-E2A3A42CD096}" srcOrd="1" destOrd="0" presId="urn:microsoft.com/office/officeart/2018/2/layout/IconVerticalSolidList"/>
    <dgm:cxn modelId="{7E8F6A27-3F30-42CC-837C-794B8C77E99C}" type="presParOf" srcId="{BB8A15ED-2D53-425A-8266-170C2889890D}" destId="{EDC09FF6-D7F6-4EE8-A34F-0E8102AC9605}" srcOrd="2" destOrd="0" presId="urn:microsoft.com/office/officeart/2018/2/layout/IconVerticalSolidList"/>
    <dgm:cxn modelId="{D180941A-056E-461A-8330-A7DEC7964B4B}" type="presParOf" srcId="{EDC09FF6-D7F6-4EE8-A34F-0E8102AC9605}" destId="{9C2844AA-C7FA-46EE-8422-C7203AB01DD1}" srcOrd="0" destOrd="0" presId="urn:microsoft.com/office/officeart/2018/2/layout/IconVerticalSolidList"/>
    <dgm:cxn modelId="{DCCC34D4-FEB2-48B0-91C4-5583AE67D85B}" type="presParOf" srcId="{EDC09FF6-D7F6-4EE8-A34F-0E8102AC9605}" destId="{9AEC2BA1-8F73-4F98-AC0C-6E7841C65C5C}" srcOrd="1" destOrd="0" presId="urn:microsoft.com/office/officeart/2018/2/layout/IconVerticalSolidList"/>
    <dgm:cxn modelId="{5325A213-71F8-44AF-8128-278C54FB0353}" type="presParOf" srcId="{EDC09FF6-D7F6-4EE8-A34F-0E8102AC9605}" destId="{C898CE76-B545-4989-B7C5-456D8D4EE59D}" srcOrd="2" destOrd="0" presId="urn:microsoft.com/office/officeart/2018/2/layout/IconVerticalSolidList"/>
    <dgm:cxn modelId="{B96B6410-65A8-423F-B993-3854E9E9E23A}" type="presParOf" srcId="{EDC09FF6-D7F6-4EE8-A34F-0E8102AC9605}" destId="{4546276B-0810-4D03-AA85-04BE69854708}" srcOrd="3" destOrd="0" presId="urn:microsoft.com/office/officeart/2018/2/layout/IconVerticalSolidList"/>
    <dgm:cxn modelId="{119410EB-CAA1-4132-B86C-A8F9A58CA629}" type="presParOf" srcId="{BB8A15ED-2D53-425A-8266-170C2889890D}" destId="{BFC5A9B0-1C25-458B-8222-1B961DC8F2DF}" srcOrd="3" destOrd="0" presId="urn:microsoft.com/office/officeart/2018/2/layout/IconVerticalSolidList"/>
    <dgm:cxn modelId="{7B26BD8B-6757-4DE4-A817-A9658F4E9394}" type="presParOf" srcId="{BB8A15ED-2D53-425A-8266-170C2889890D}" destId="{8E043440-304C-4385-98DE-3822BAF004FE}" srcOrd="4" destOrd="0" presId="urn:microsoft.com/office/officeart/2018/2/layout/IconVerticalSolidList"/>
    <dgm:cxn modelId="{5C73DB3B-DEAC-4743-A6C7-EDBC3927C7CF}" type="presParOf" srcId="{8E043440-304C-4385-98DE-3822BAF004FE}" destId="{0D57D0F0-5DBF-4889-88E9-F474D1FDA264}" srcOrd="0" destOrd="0" presId="urn:microsoft.com/office/officeart/2018/2/layout/IconVerticalSolidList"/>
    <dgm:cxn modelId="{F6D09A61-9D40-4BA0-BB8D-24454F2F39EE}" type="presParOf" srcId="{8E043440-304C-4385-98DE-3822BAF004FE}" destId="{EBB9DD27-AEAF-45F2-9FF5-D919A3E404DD}" srcOrd="1" destOrd="0" presId="urn:microsoft.com/office/officeart/2018/2/layout/IconVerticalSolidList"/>
    <dgm:cxn modelId="{F171DE7F-F0DE-477B-9E58-0226A0F0BBDE}" type="presParOf" srcId="{8E043440-304C-4385-98DE-3822BAF004FE}" destId="{A5BBA2B1-06CF-442D-AC3B-BE7564569B64}" srcOrd="2" destOrd="0" presId="urn:microsoft.com/office/officeart/2018/2/layout/IconVerticalSolidList"/>
    <dgm:cxn modelId="{4D9AF2F3-6FC5-4913-B663-5624E0C7604D}" type="presParOf" srcId="{8E043440-304C-4385-98DE-3822BAF004FE}" destId="{68CF8244-051C-4027-AF4F-707554654110}" srcOrd="3" destOrd="0" presId="urn:microsoft.com/office/officeart/2018/2/layout/IconVerticalSolidList"/>
    <dgm:cxn modelId="{D4D293A8-2E48-4B7C-8140-9AC8BA378B58}" type="presParOf" srcId="{BB8A15ED-2D53-425A-8266-170C2889890D}" destId="{9C781D8E-E3D4-4F31-B124-03E48EBFB7CB}" srcOrd="5" destOrd="0" presId="urn:microsoft.com/office/officeart/2018/2/layout/IconVerticalSolidList"/>
    <dgm:cxn modelId="{826ACB99-1D66-4D4A-8FAB-16C9266A118B}" type="presParOf" srcId="{BB8A15ED-2D53-425A-8266-170C2889890D}" destId="{FFD61663-9009-4CDE-8999-2596EDD7C3C9}" srcOrd="6" destOrd="0" presId="urn:microsoft.com/office/officeart/2018/2/layout/IconVerticalSolidList"/>
    <dgm:cxn modelId="{C32C210B-FA85-4C50-AC65-A866FC95FF76}" type="presParOf" srcId="{FFD61663-9009-4CDE-8999-2596EDD7C3C9}" destId="{4DF68DA8-D543-4024-924F-174B6CFEC46B}" srcOrd="0" destOrd="0" presId="urn:microsoft.com/office/officeart/2018/2/layout/IconVerticalSolidList"/>
    <dgm:cxn modelId="{B29B5A45-E542-40B6-BD8A-43F5AC39A66C}" type="presParOf" srcId="{FFD61663-9009-4CDE-8999-2596EDD7C3C9}" destId="{CBC2D687-8466-46A2-9A65-FD4A21724B9D}" srcOrd="1" destOrd="0" presId="urn:microsoft.com/office/officeart/2018/2/layout/IconVerticalSolidList"/>
    <dgm:cxn modelId="{A69EBD56-A7CE-4B5E-A934-5CDFB454FD15}" type="presParOf" srcId="{FFD61663-9009-4CDE-8999-2596EDD7C3C9}" destId="{E0155280-3731-48CD-B1F1-2F599A836DE8}" srcOrd="2" destOrd="0" presId="urn:microsoft.com/office/officeart/2018/2/layout/IconVerticalSolidList"/>
    <dgm:cxn modelId="{478700F2-45EB-449C-BC6C-E68D447783D4}" type="presParOf" srcId="{FFD61663-9009-4CDE-8999-2596EDD7C3C9}" destId="{A27F6A2E-9012-4AC0-9E41-97FBAF6CE9A7}" srcOrd="3" destOrd="0" presId="urn:microsoft.com/office/officeart/2018/2/layout/IconVerticalSolidList"/>
    <dgm:cxn modelId="{DA6242F0-F1B9-47F6-B463-38B4BBDB7425}" type="presParOf" srcId="{BB8A15ED-2D53-425A-8266-170C2889890D}" destId="{A59317D4-FE27-43E9-A2DF-A07FFFD51BB1}" srcOrd="7" destOrd="0" presId="urn:microsoft.com/office/officeart/2018/2/layout/IconVerticalSolidList"/>
    <dgm:cxn modelId="{FA8C2F97-4547-4912-936D-BAFA23AE7B69}" type="presParOf" srcId="{BB8A15ED-2D53-425A-8266-170C2889890D}" destId="{E8EF1FB3-82E1-47CF-880D-1199D2C71AAE}" srcOrd="8" destOrd="0" presId="urn:microsoft.com/office/officeart/2018/2/layout/IconVerticalSolidList"/>
    <dgm:cxn modelId="{1E592B22-1D2E-4BE5-A983-9FE37F58EA1E}" type="presParOf" srcId="{E8EF1FB3-82E1-47CF-880D-1199D2C71AAE}" destId="{AED0D351-73BF-4658-83AD-765D0136B082}" srcOrd="0" destOrd="0" presId="urn:microsoft.com/office/officeart/2018/2/layout/IconVerticalSolidList"/>
    <dgm:cxn modelId="{835FBCB6-8CEC-4AC7-BB54-28E29926AC98}" type="presParOf" srcId="{E8EF1FB3-82E1-47CF-880D-1199D2C71AAE}" destId="{FA99C762-8AF9-4328-9CCD-67B16770BEE1}" srcOrd="1" destOrd="0" presId="urn:microsoft.com/office/officeart/2018/2/layout/IconVerticalSolidList"/>
    <dgm:cxn modelId="{34A4CB6C-A559-4121-97FE-6F79956D1B2C}" type="presParOf" srcId="{E8EF1FB3-82E1-47CF-880D-1199D2C71AAE}" destId="{B72FDA39-62E4-4062-9395-457A38AC8ECC}" srcOrd="2" destOrd="0" presId="urn:microsoft.com/office/officeart/2018/2/layout/IconVerticalSolidList"/>
    <dgm:cxn modelId="{B8A00C99-9169-4BD8-A0B6-1657B5660211}" type="presParOf" srcId="{E8EF1FB3-82E1-47CF-880D-1199D2C71AAE}" destId="{D40FDB83-4C21-4FFF-97E1-A3596E3B3D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971AFF58-C411-4A5D-B68A-BFB09A6515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4526B1-F7C0-44AA-AFA9-5482F4358A78}">
      <dgm:prSet/>
      <dgm:spPr/>
      <dgm:t>
        <a:bodyPr/>
        <a:lstStyle/>
        <a:p>
          <a:r>
            <a:rPr lang="en-US" dirty="0"/>
            <a:t>Society of Authors guidance</a:t>
          </a:r>
        </a:p>
      </dgm:t>
    </dgm:pt>
    <dgm:pt modelId="{E5473BD2-9EC4-45C9-BB96-68F719323F66}" type="parTrans" cxnId="{25D5E03A-E671-4BD7-BBA4-CFF9906D7C94}">
      <dgm:prSet/>
      <dgm:spPr/>
      <dgm:t>
        <a:bodyPr/>
        <a:lstStyle/>
        <a:p>
          <a:endParaRPr lang="en-US"/>
        </a:p>
      </dgm:t>
    </dgm:pt>
    <dgm:pt modelId="{96C5E7A4-9843-4615-94FA-C5BF448EFF45}" type="sibTrans" cxnId="{25D5E03A-E671-4BD7-BBA4-CFF9906D7C94}">
      <dgm:prSet/>
      <dgm:spPr/>
      <dgm:t>
        <a:bodyPr/>
        <a:lstStyle/>
        <a:p>
          <a:endParaRPr lang="en-US"/>
        </a:p>
      </dgm:t>
    </dgm:pt>
    <dgm:pt modelId="{52C1E330-3F12-4118-A893-58EDD63B25EC}">
      <dgm:prSet/>
      <dgm:spPr/>
      <dgm:t>
        <a:bodyPr/>
        <a:lstStyle/>
        <a:p>
          <a:r>
            <a:rPr lang="en-GB" dirty="0"/>
            <a:t>Where work is publicly available</a:t>
          </a:r>
          <a:endParaRPr lang="en-US" dirty="0"/>
        </a:p>
      </dgm:t>
    </dgm:pt>
    <dgm:pt modelId="{5A3ABF9C-5E81-44F4-9A44-3E06C9B9BC79}" type="parTrans" cxnId="{DD3BFEC8-773E-4C80-8661-AF921723E880}">
      <dgm:prSet/>
      <dgm:spPr/>
      <dgm:t>
        <a:bodyPr/>
        <a:lstStyle/>
        <a:p>
          <a:endParaRPr lang="en-US"/>
        </a:p>
      </dgm:t>
    </dgm:pt>
    <dgm:pt modelId="{DECDBAA4-C973-4BBB-9647-EBB3B17101E3}" type="sibTrans" cxnId="{DD3BFEC8-773E-4C80-8661-AF921723E880}">
      <dgm:prSet/>
      <dgm:spPr/>
      <dgm:t>
        <a:bodyPr/>
        <a:lstStyle/>
        <a:p>
          <a:endParaRPr lang="en-US"/>
        </a:p>
      </dgm:t>
    </dgm:pt>
    <dgm:pt modelId="{E16658D8-329C-4A5F-A529-5658C8332544}">
      <dgm:prSet/>
      <dgm:spPr/>
      <dgm:t>
        <a:bodyPr/>
        <a:lstStyle/>
        <a:p>
          <a:r>
            <a:rPr lang="en-GB" dirty="0"/>
            <a:t>Supplemented by discussion or assessment</a:t>
          </a:r>
          <a:endParaRPr lang="en-US" dirty="0"/>
        </a:p>
      </dgm:t>
    </dgm:pt>
    <dgm:pt modelId="{0F7AF524-7534-489B-AD60-04082C560F2B}" type="parTrans" cxnId="{481C4027-22CC-4B9A-87AB-C5004F7EF564}">
      <dgm:prSet/>
      <dgm:spPr/>
      <dgm:t>
        <a:bodyPr/>
        <a:lstStyle/>
        <a:p>
          <a:endParaRPr lang="en-US"/>
        </a:p>
      </dgm:t>
    </dgm:pt>
    <dgm:pt modelId="{2731305B-C6A7-4D5A-9FB2-ED1669E4571B}" type="sibTrans" cxnId="{481C4027-22CC-4B9A-87AB-C5004F7EF564}">
      <dgm:prSet/>
      <dgm:spPr/>
      <dgm:t>
        <a:bodyPr/>
        <a:lstStyle/>
        <a:p>
          <a:endParaRPr lang="en-US"/>
        </a:p>
      </dgm:t>
    </dgm:pt>
    <dgm:pt modelId="{EDD781DE-F663-49F5-A97B-671BADDE153D}">
      <dgm:prSet/>
      <dgm:spPr/>
      <dgm:t>
        <a:bodyPr/>
        <a:lstStyle/>
        <a:p>
          <a:r>
            <a:rPr lang="en-GB" dirty="0"/>
            <a:t>Extent is an acceptable amount</a:t>
          </a:r>
          <a:endParaRPr lang="en-US" dirty="0"/>
        </a:p>
      </dgm:t>
    </dgm:pt>
    <dgm:pt modelId="{94A465D2-5200-41FB-BA11-EE45F0371A1E}" type="parTrans" cxnId="{6CA34180-F9B6-4F26-BC25-5FB159409992}">
      <dgm:prSet/>
      <dgm:spPr/>
      <dgm:t>
        <a:bodyPr/>
        <a:lstStyle/>
        <a:p>
          <a:endParaRPr lang="en-US"/>
        </a:p>
      </dgm:t>
    </dgm:pt>
    <dgm:pt modelId="{0B74A141-326E-4BFB-B7AC-3F339D50CC19}" type="sibTrans" cxnId="{6CA34180-F9B6-4F26-BC25-5FB159409992}">
      <dgm:prSet/>
      <dgm:spPr/>
      <dgm:t>
        <a:bodyPr/>
        <a:lstStyle/>
        <a:p>
          <a:endParaRPr lang="en-US"/>
        </a:p>
      </dgm:t>
    </dgm:pt>
    <dgm:pt modelId="{884A9B19-2444-409A-9D72-3828CEFE231D}">
      <dgm:prSet/>
      <dgm:spPr/>
      <dgm:t>
        <a:bodyPr/>
        <a:lstStyle/>
        <a:p>
          <a:r>
            <a:rPr lang="en-US" dirty="0"/>
            <a:t>Source of work of acknowledged</a:t>
          </a:r>
        </a:p>
      </dgm:t>
    </dgm:pt>
    <dgm:pt modelId="{12AD56AB-2CA0-45DE-AB6B-3A70F4B2E15B}" type="parTrans" cxnId="{B90B38C8-7A20-407F-8377-CECCB614E93D}">
      <dgm:prSet/>
      <dgm:spPr/>
      <dgm:t>
        <a:bodyPr/>
        <a:lstStyle/>
        <a:p>
          <a:endParaRPr lang="en-US"/>
        </a:p>
      </dgm:t>
    </dgm:pt>
    <dgm:pt modelId="{A9F7B016-66BE-4306-912F-3E3A024CB228}" type="sibTrans" cxnId="{B90B38C8-7A20-407F-8377-CECCB614E93D}">
      <dgm:prSet/>
      <dgm:spPr/>
      <dgm:t>
        <a:bodyPr/>
        <a:lstStyle/>
        <a:p>
          <a:endParaRPr lang="en-US"/>
        </a:p>
      </dgm:t>
    </dgm:pt>
    <dgm:pt modelId="{BB8A15ED-2D53-425A-8266-170C2889890D}" type="pres">
      <dgm:prSet presAssocID="{971AFF58-C411-4A5D-B68A-BFB09A65154E}" presName="root" presStyleCnt="0">
        <dgm:presLayoutVars>
          <dgm:dir/>
          <dgm:resizeHandles val="exact"/>
        </dgm:presLayoutVars>
      </dgm:prSet>
      <dgm:spPr/>
    </dgm:pt>
    <dgm:pt modelId="{8999EBAC-F86A-4B61-8B2B-F14A8CEFB672}" type="pres">
      <dgm:prSet presAssocID="{B64526B1-F7C0-44AA-AFA9-5482F4358A78}" presName="compNode" presStyleCnt="0"/>
      <dgm:spPr/>
    </dgm:pt>
    <dgm:pt modelId="{21E9049D-092D-4A04-9E70-F0852E6BE94E}" type="pres">
      <dgm:prSet presAssocID="{B64526B1-F7C0-44AA-AFA9-5482F4358A78}" presName="bgRect" presStyleLbl="bgShp" presStyleIdx="0" presStyleCnt="5"/>
      <dgm:spPr/>
    </dgm:pt>
    <dgm:pt modelId="{30C2413F-182A-44BD-8061-00FB5899AD7A}" type="pres">
      <dgm:prSet presAssocID="{B64526B1-F7C0-44AA-AFA9-5482F4358A7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2FB91B8-7F82-4BBB-95AC-2AC8EF504335}" type="pres">
      <dgm:prSet presAssocID="{B64526B1-F7C0-44AA-AFA9-5482F4358A78}" presName="spaceRect" presStyleCnt="0"/>
      <dgm:spPr/>
    </dgm:pt>
    <dgm:pt modelId="{68B08E6C-2943-4B76-9095-306DA07B2ECE}" type="pres">
      <dgm:prSet presAssocID="{B64526B1-F7C0-44AA-AFA9-5482F4358A78}" presName="parTx" presStyleLbl="revTx" presStyleIdx="0" presStyleCnt="5">
        <dgm:presLayoutVars>
          <dgm:chMax val="0"/>
          <dgm:chPref val="0"/>
        </dgm:presLayoutVars>
      </dgm:prSet>
      <dgm:spPr/>
    </dgm:pt>
    <dgm:pt modelId="{290269CC-4D8D-4F01-8509-E2A3A42CD096}" type="pres">
      <dgm:prSet presAssocID="{96C5E7A4-9843-4615-94FA-C5BF448EFF45}" presName="sibTrans" presStyleCnt="0"/>
      <dgm:spPr/>
    </dgm:pt>
    <dgm:pt modelId="{EDC09FF6-D7F6-4EE8-A34F-0E8102AC9605}" type="pres">
      <dgm:prSet presAssocID="{52C1E330-3F12-4118-A893-58EDD63B25EC}" presName="compNode" presStyleCnt="0"/>
      <dgm:spPr/>
    </dgm:pt>
    <dgm:pt modelId="{9C2844AA-C7FA-46EE-8422-C7203AB01DD1}" type="pres">
      <dgm:prSet presAssocID="{52C1E330-3F12-4118-A893-58EDD63B25EC}" presName="bgRect" presStyleLbl="bgShp" presStyleIdx="1" presStyleCnt="5"/>
      <dgm:spPr/>
    </dgm:pt>
    <dgm:pt modelId="{9AEC2BA1-8F73-4F98-AC0C-6E7841C65C5C}" type="pres">
      <dgm:prSet presAssocID="{52C1E330-3F12-4118-A893-58EDD63B25E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C898CE76-B545-4989-B7C5-456D8D4EE59D}" type="pres">
      <dgm:prSet presAssocID="{52C1E330-3F12-4118-A893-58EDD63B25EC}" presName="spaceRect" presStyleCnt="0"/>
      <dgm:spPr/>
    </dgm:pt>
    <dgm:pt modelId="{4546276B-0810-4D03-AA85-04BE69854708}" type="pres">
      <dgm:prSet presAssocID="{52C1E330-3F12-4118-A893-58EDD63B25EC}" presName="parTx" presStyleLbl="revTx" presStyleIdx="1" presStyleCnt="5">
        <dgm:presLayoutVars>
          <dgm:chMax val="0"/>
          <dgm:chPref val="0"/>
        </dgm:presLayoutVars>
      </dgm:prSet>
      <dgm:spPr/>
    </dgm:pt>
    <dgm:pt modelId="{BFC5A9B0-1C25-458B-8222-1B961DC8F2DF}" type="pres">
      <dgm:prSet presAssocID="{DECDBAA4-C973-4BBB-9647-EBB3B17101E3}" presName="sibTrans" presStyleCnt="0"/>
      <dgm:spPr/>
    </dgm:pt>
    <dgm:pt modelId="{8E043440-304C-4385-98DE-3822BAF004FE}" type="pres">
      <dgm:prSet presAssocID="{E16658D8-329C-4A5F-A529-5658C8332544}" presName="compNode" presStyleCnt="0"/>
      <dgm:spPr/>
    </dgm:pt>
    <dgm:pt modelId="{0D57D0F0-5DBF-4889-88E9-F474D1FDA264}" type="pres">
      <dgm:prSet presAssocID="{E16658D8-329C-4A5F-A529-5658C8332544}" presName="bgRect" presStyleLbl="bgShp" presStyleIdx="2" presStyleCnt="5"/>
      <dgm:spPr/>
    </dgm:pt>
    <dgm:pt modelId="{EBB9DD27-AEAF-45F2-9FF5-D919A3E404DD}" type="pres">
      <dgm:prSet presAssocID="{E16658D8-329C-4A5F-A529-5658C833254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A5BBA2B1-06CF-442D-AC3B-BE7564569B64}" type="pres">
      <dgm:prSet presAssocID="{E16658D8-329C-4A5F-A529-5658C8332544}" presName="spaceRect" presStyleCnt="0"/>
      <dgm:spPr/>
    </dgm:pt>
    <dgm:pt modelId="{68CF8244-051C-4027-AF4F-707554654110}" type="pres">
      <dgm:prSet presAssocID="{E16658D8-329C-4A5F-A529-5658C8332544}" presName="parTx" presStyleLbl="revTx" presStyleIdx="2" presStyleCnt="5">
        <dgm:presLayoutVars>
          <dgm:chMax val="0"/>
          <dgm:chPref val="0"/>
        </dgm:presLayoutVars>
      </dgm:prSet>
      <dgm:spPr/>
    </dgm:pt>
    <dgm:pt modelId="{9C781D8E-E3D4-4F31-B124-03E48EBFB7CB}" type="pres">
      <dgm:prSet presAssocID="{2731305B-C6A7-4D5A-9FB2-ED1669E4571B}" presName="sibTrans" presStyleCnt="0"/>
      <dgm:spPr/>
    </dgm:pt>
    <dgm:pt modelId="{FFD61663-9009-4CDE-8999-2596EDD7C3C9}" type="pres">
      <dgm:prSet presAssocID="{EDD781DE-F663-49F5-A97B-671BADDE153D}" presName="compNode" presStyleCnt="0"/>
      <dgm:spPr/>
    </dgm:pt>
    <dgm:pt modelId="{4DF68DA8-D543-4024-924F-174B6CFEC46B}" type="pres">
      <dgm:prSet presAssocID="{EDD781DE-F663-49F5-A97B-671BADDE153D}" presName="bgRect" presStyleLbl="bgShp" presStyleIdx="3" presStyleCnt="5"/>
      <dgm:spPr/>
    </dgm:pt>
    <dgm:pt modelId="{CBC2D687-8466-46A2-9A65-FD4A21724B9D}" type="pres">
      <dgm:prSet presAssocID="{EDD781DE-F663-49F5-A97B-671BADDE153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E0155280-3731-48CD-B1F1-2F599A836DE8}" type="pres">
      <dgm:prSet presAssocID="{EDD781DE-F663-49F5-A97B-671BADDE153D}" presName="spaceRect" presStyleCnt="0"/>
      <dgm:spPr/>
    </dgm:pt>
    <dgm:pt modelId="{A27F6A2E-9012-4AC0-9E41-97FBAF6CE9A7}" type="pres">
      <dgm:prSet presAssocID="{EDD781DE-F663-49F5-A97B-671BADDE153D}" presName="parTx" presStyleLbl="revTx" presStyleIdx="3" presStyleCnt="5">
        <dgm:presLayoutVars>
          <dgm:chMax val="0"/>
          <dgm:chPref val="0"/>
        </dgm:presLayoutVars>
      </dgm:prSet>
      <dgm:spPr/>
    </dgm:pt>
    <dgm:pt modelId="{A59317D4-FE27-43E9-A2DF-A07FFFD51BB1}" type="pres">
      <dgm:prSet presAssocID="{0B74A141-326E-4BFB-B7AC-3F339D50CC19}" presName="sibTrans" presStyleCnt="0"/>
      <dgm:spPr/>
    </dgm:pt>
    <dgm:pt modelId="{E8EF1FB3-82E1-47CF-880D-1199D2C71AAE}" type="pres">
      <dgm:prSet presAssocID="{884A9B19-2444-409A-9D72-3828CEFE231D}" presName="compNode" presStyleCnt="0"/>
      <dgm:spPr/>
    </dgm:pt>
    <dgm:pt modelId="{AED0D351-73BF-4658-83AD-765D0136B082}" type="pres">
      <dgm:prSet presAssocID="{884A9B19-2444-409A-9D72-3828CEFE231D}" presName="bgRect" presStyleLbl="bgShp" presStyleIdx="4" presStyleCnt="5"/>
      <dgm:spPr/>
    </dgm:pt>
    <dgm:pt modelId="{FA99C762-8AF9-4328-9CCD-67B16770BEE1}" type="pres">
      <dgm:prSet presAssocID="{884A9B19-2444-409A-9D72-3828CEFE231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B72FDA39-62E4-4062-9395-457A38AC8ECC}" type="pres">
      <dgm:prSet presAssocID="{884A9B19-2444-409A-9D72-3828CEFE231D}" presName="spaceRect" presStyleCnt="0"/>
      <dgm:spPr/>
    </dgm:pt>
    <dgm:pt modelId="{D40FDB83-4C21-4FFF-97E1-A3596E3B3D33}" type="pres">
      <dgm:prSet presAssocID="{884A9B19-2444-409A-9D72-3828CEFE231D}" presName="parTx" presStyleLbl="revTx" presStyleIdx="4" presStyleCnt="5">
        <dgm:presLayoutVars>
          <dgm:chMax val="0"/>
          <dgm:chPref val="0"/>
        </dgm:presLayoutVars>
      </dgm:prSet>
      <dgm:spPr/>
    </dgm:pt>
  </dgm:ptLst>
  <dgm:cxnLst>
    <dgm:cxn modelId="{481C4027-22CC-4B9A-87AB-C5004F7EF564}" srcId="{971AFF58-C411-4A5D-B68A-BFB09A65154E}" destId="{E16658D8-329C-4A5F-A529-5658C8332544}" srcOrd="2" destOrd="0" parTransId="{0F7AF524-7534-489B-AD60-04082C560F2B}" sibTransId="{2731305B-C6A7-4D5A-9FB2-ED1669E4571B}"/>
    <dgm:cxn modelId="{281A7B29-7BD7-46A7-91E3-F003926D629B}" type="presOf" srcId="{EDD781DE-F663-49F5-A97B-671BADDE153D}" destId="{A27F6A2E-9012-4AC0-9E41-97FBAF6CE9A7}" srcOrd="0" destOrd="0" presId="urn:microsoft.com/office/officeart/2018/2/layout/IconVerticalSolidList"/>
    <dgm:cxn modelId="{5C4BCC29-E17E-4F02-A56D-6B9B401C1B0A}" type="presOf" srcId="{971AFF58-C411-4A5D-B68A-BFB09A65154E}" destId="{BB8A15ED-2D53-425A-8266-170C2889890D}" srcOrd="0" destOrd="0" presId="urn:microsoft.com/office/officeart/2018/2/layout/IconVerticalSolidList"/>
    <dgm:cxn modelId="{25D5E03A-E671-4BD7-BBA4-CFF9906D7C94}" srcId="{971AFF58-C411-4A5D-B68A-BFB09A65154E}" destId="{B64526B1-F7C0-44AA-AFA9-5482F4358A78}" srcOrd="0" destOrd="0" parTransId="{E5473BD2-9EC4-45C9-BB96-68F719323F66}" sibTransId="{96C5E7A4-9843-4615-94FA-C5BF448EFF45}"/>
    <dgm:cxn modelId="{64E4D150-5388-4AFF-B88B-E7FE13BAFB02}" type="presOf" srcId="{884A9B19-2444-409A-9D72-3828CEFE231D}" destId="{D40FDB83-4C21-4FFF-97E1-A3596E3B3D33}" srcOrd="0" destOrd="0" presId="urn:microsoft.com/office/officeart/2018/2/layout/IconVerticalSolidList"/>
    <dgm:cxn modelId="{6CA34180-F9B6-4F26-BC25-5FB159409992}" srcId="{971AFF58-C411-4A5D-B68A-BFB09A65154E}" destId="{EDD781DE-F663-49F5-A97B-671BADDE153D}" srcOrd="3" destOrd="0" parTransId="{94A465D2-5200-41FB-BA11-EE45F0371A1E}" sibTransId="{0B74A141-326E-4BFB-B7AC-3F339D50CC19}"/>
    <dgm:cxn modelId="{0904A197-86EA-403A-A529-285DD10CF257}" type="presOf" srcId="{B64526B1-F7C0-44AA-AFA9-5482F4358A78}" destId="{68B08E6C-2943-4B76-9095-306DA07B2ECE}" srcOrd="0" destOrd="0" presId="urn:microsoft.com/office/officeart/2018/2/layout/IconVerticalSolidList"/>
    <dgm:cxn modelId="{CBEF1B9C-D831-49F1-B734-3EC3C983FDED}" type="presOf" srcId="{E16658D8-329C-4A5F-A529-5658C8332544}" destId="{68CF8244-051C-4027-AF4F-707554654110}" srcOrd="0" destOrd="0" presId="urn:microsoft.com/office/officeart/2018/2/layout/IconVerticalSolidList"/>
    <dgm:cxn modelId="{B90B38C8-7A20-407F-8377-CECCB614E93D}" srcId="{971AFF58-C411-4A5D-B68A-BFB09A65154E}" destId="{884A9B19-2444-409A-9D72-3828CEFE231D}" srcOrd="4" destOrd="0" parTransId="{12AD56AB-2CA0-45DE-AB6B-3A70F4B2E15B}" sibTransId="{A9F7B016-66BE-4306-912F-3E3A024CB228}"/>
    <dgm:cxn modelId="{DD3BFEC8-773E-4C80-8661-AF921723E880}" srcId="{971AFF58-C411-4A5D-B68A-BFB09A65154E}" destId="{52C1E330-3F12-4118-A893-58EDD63B25EC}" srcOrd="1" destOrd="0" parTransId="{5A3ABF9C-5E81-44F4-9A44-3E06C9B9BC79}" sibTransId="{DECDBAA4-C973-4BBB-9647-EBB3B17101E3}"/>
    <dgm:cxn modelId="{E4B2E3F7-37DF-4B53-9372-7AABF1D4A09F}" type="presOf" srcId="{52C1E330-3F12-4118-A893-58EDD63B25EC}" destId="{4546276B-0810-4D03-AA85-04BE69854708}" srcOrd="0" destOrd="0" presId="urn:microsoft.com/office/officeart/2018/2/layout/IconVerticalSolidList"/>
    <dgm:cxn modelId="{5885266B-2E4C-405B-AA47-906FB380656D}" type="presParOf" srcId="{BB8A15ED-2D53-425A-8266-170C2889890D}" destId="{8999EBAC-F86A-4B61-8B2B-F14A8CEFB672}" srcOrd="0" destOrd="0" presId="urn:microsoft.com/office/officeart/2018/2/layout/IconVerticalSolidList"/>
    <dgm:cxn modelId="{AF74B735-77B5-4A35-949C-0DEEA342407A}" type="presParOf" srcId="{8999EBAC-F86A-4B61-8B2B-F14A8CEFB672}" destId="{21E9049D-092D-4A04-9E70-F0852E6BE94E}" srcOrd="0" destOrd="0" presId="urn:microsoft.com/office/officeart/2018/2/layout/IconVerticalSolidList"/>
    <dgm:cxn modelId="{9BFE3DF9-8D66-44DB-A337-47DC01D8334E}" type="presParOf" srcId="{8999EBAC-F86A-4B61-8B2B-F14A8CEFB672}" destId="{30C2413F-182A-44BD-8061-00FB5899AD7A}" srcOrd="1" destOrd="0" presId="urn:microsoft.com/office/officeart/2018/2/layout/IconVerticalSolidList"/>
    <dgm:cxn modelId="{0C14128A-A45A-475D-9D43-7B041ECBA363}" type="presParOf" srcId="{8999EBAC-F86A-4B61-8B2B-F14A8CEFB672}" destId="{92FB91B8-7F82-4BBB-95AC-2AC8EF504335}" srcOrd="2" destOrd="0" presId="urn:microsoft.com/office/officeart/2018/2/layout/IconVerticalSolidList"/>
    <dgm:cxn modelId="{C0AC0750-BF43-4191-ABDB-EA270628D5E3}" type="presParOf" srcId="{8999EBAC-F86A-4B61-8B2B-F14A8CEFB672}" destId="{68B08E6C-2943-4B76-9095-306DA07B2ECE}" srcOrd="3" destOrd="0" presId="urn:microsoft.com/office/officeart/2018/2/layout/IconVerticalSolidList"/>
    <dgm:cxn modelId="{3E5F7142-BC01-49E1-8B2E-654B601EE7A6}" type="presParOf" srcId="{BB8A15ED-2D53-425A-8266-170C2889890D}" destId="{290269CC-4D8D-4F01-8509-E2A3A42CD096}" srcOrd="1" destOrd="0" presId="urn:microsoft.com/office/officeart/2018/2/layout/IconVerticalSolidList"/>
    <dgm:cxn modelId="{7E8F6A27-3F30-42CC-837C-794B8C77E99C}" type="presParOf" srcId="{BB8A15ED-2D53-425A-8266-170C2889890D}" destId="{EDC09FF6-D7F6-4EE8-A34F-0E8102AC9605}" srcOrd="2" destOrd="0" presId="urn:microsoft.com/office/officeart/2018/2/layout/IconVerticalSolidList"/>
    <dgm:cxn modelId="{D180941A-056E-461A-8330-A7DEC7964B4B}" type="presParOf" srcId="{EDC09FF6-D7F6-4EE8-A34F-0E8102AC9605}" destId="{9C2844AA-C7FA-46EE-8422-C7203AB01DD1}" srcOrd="0" destOrd="0" presId="urn:microsoft.com/office/officeart/2018/2/layout/IconVerticalSolidList"/>
    <dgm:cxn modelId="{DCCC34D4-FEB2-48B0-91C4-5583AE67D85B}" type="presParOf" srcId="{EDC09FF6-D7F6-4EE8-A34F-0E8102AC9605}" destId="{9AEC2BA1-8F73-4F98-AC0C-6E7841C65C5C}" srcOrd="1" destOrd="0" presId="urn:microsoft.com/office/officeart/2018/2/layout/IconVerticalSolidList"/>
    <dgm:cxn modelId="{5325A213-71F8-44AF-8128-278C54FB0353}" type="presParOf" srcId="{EDC09FF6-D7F6-4EE8-A34F-0E8102AC9605}" destId="{C898CE76-B545-4989-B7C5-456D8D4EE59D}" srcOrd="2" destOrd="0" presId="urn:microsoft.com/office/officeart/2018/2/layout/IconVerticalSolidList"/>
    <dgm:cxn modelId="{B96B6410-65A8-423F-B993-3854E9E9E23A}" type="presParOf" srcId="{EDC09FF6-D7F6-4EE8-A34F-0E8102AC9605}" destId="{4546276B-0810-4D03-AA85-04BE69854708}" srcOrd="3" destOrd="0" presId="urn:microsoft.com/office/officeart/2018/2/layout/IconVerticalSolidList"/>
    <dgm:cxn modelId="{119410EB-CAA1-4132-B86C-A8F9A58CA629}" type="presParOf" srcId="{BB8A15ED-2D53-425A-8266-170C2889890D}" destId="{BFC5A9B0-1C25-458B-8222-1B961DC8F2DF}" srcOrd="3" destOrd="0" presId="urn:microsoft.com/office/officeart/2018/2/layout/IconVerticalSolidList"/>
    <dgm:cxn modelId="{7B26BD8B-6757-4DE4-A817-A9658F4E9394}" type="presParOf" srcId="{BB8A15ED-2D53-425A-8266-170C2889890D}" destId="{8E043440-304C-4385-98DE-3822BAF004FE}" srcOrd="4" destOrd="0" presId="urn:microsoft.com/office/officeart/2018/2/layout/IconVerticalSolidList"/>
    <dgm:cxn modelId="{5C73DB3B-DEAC-4743-A6C7-EDBC3927C7CF}" type="presParOf" srcId="{8E043440-304C-4385-98DE-3822BAF004FE}" destId="{0D57D0F0-5DBF-4889-88E9-F474D1FDA264}" srcOrd="0" destOrd="0" presId="urn:microsoft.com/office/officeart/2018/2/layout/IconVerticalSolidList"/>
    <dgm:cxn modelId="{F6D09A61-9D40-4BA0-BB8D-24454F2F39EE}" type="presParOf" srcId="{8E043440-304C-4385-98DE-3822BAF004FE}" destId="{EBB9DD27-AEAF-45F2-9FF5-D919A3E404DD}" srcOrd="1" destOrd="0" presId="urn:microsoft.com/office/officeart/2018/2/layout/IconVerticalSolidList"/>
    <dgm:cxn modelId="{F171DE7F-F0DE-477B-9E58-0226A0F0BBDE}" type="presParOf" srcId="{8E043440-304C-4385-98DE-3822BAF004FE}" destId="{A5BBA2B1-06CF-442D-AC3B-BE7564569B64}" srcOrd="2" destOrd="0" presId="urn:microsoft.com/office/officeart/2018/2/layout/IconVerticalSolidList"/>
    <dgm:cxn modelId="{4D9AF2F3-6FC5-4913-B663-5624E0C7604D}" type="presParOf" srcId="{8E043440-304C-4385-98DE-3822BAF004FE}" destId="{68CF8244-051C-4027-AF4F-707554654110}" srcOrd="3" destOrd="0" presId="urn:microsoft.com/office/officeart/2018/2/layout/IconVerticalSolidList"/>
    <dgm:cxn modelId="{D4D293A8-2E48-4B7C-8140-9AC8BA378B58}" type="presParOf" srcId="{BB8A15ED-2D53-425A-8266-170C2889890D}" destId="{9C781D8E-E3D4-4F31-B124-03E48EBFB7CB}" srcOrd="5" destOrd="0" presId="urn:microsoft.com/office/officeart/2018/2/layout/IconVerticalSolidList"/>
    <dgm:cxn modelId="{826ACB99-1D66-4D4A-8FAB-16C9266A118B}" type="presParOf" srcId="{BB8A15ED-2D53-425A-8266-170C2889890D}" destId="{FFD61663-9009-4CDE-8999-2596EDD7C3C9}" srcOrd="6" destOrd="0" presId="urn:microsoft.com/office/officeart/2018/2/layout/IconVerticalSolidList"/>
    <dgm:cxn modelId="{C32C210B-FA85-4C50-AC65-A866FC95FF76}" type="presParOf" srcId="{FFD61663-9009-4CDE-8999-2596EDD7C3C9}" destId="{4DF68DA8-D543-4024-924F-174B6CFEC46B}" srcOrd="0" destOrd="0" presId="urn:microsoft.com/office/officeart/2018/2/layout/IconVerticalSolidList"/>
    <dgm:cxn modelId="{B29B5A45-E542-40B6-BD8A-43F5AC39A66C}" type="presParOf" srcId="{FFD61663-9009-4CDE-8999-2596EDD7C3C9}" destId="{CBC2D687-8466-46A2-9A65-FD4A21724B9D}" srcOrd="1" destOrd="0" presId="urn:microsoft.com/office/officeart/2018/2/layout/IconVerticalSolidList"/>
    <dgm:cxn modelId="{A69EBD56-A7CE-4B5E-A934-5CDFB454FD15}" type="presParOf" srcId="{FFD61663-9009-4CDE-8999-2596EDD7C3C9}" destId="{E0155280-3731-48CD-B1F1-2F599A836DE8}" srcOrd="2" destOrd="0" presId="urn:microsoft.com/office/officeart/2018/2/layout/IconVerticalSolidList"/>
    <dgm:cxn modelId="{478700F2-45EB-449C-BC6C-E68D447783D4}" type="presParOf" srcId="{FFD61663-9009-4CDE-8999-2596EDD7C3C9}" destId="{A27F6A2E-9012-4AC0-9E41-97FBAF6CE9A7}" srcOrd="3" destOrd="0" presId="urn:microsoft.com/office/officeart/2018/2/layout/IconVerticalSolidList"/>
    <dgm:cxn modelId="{DA6242F0-F1B9-47F6-B463-38B4BBDB7425}" type="presParOf" srcId="{BB8A15ED-2D53-425A-8266-170C2889890D}" destId="{A59317D4-FE27-43E9-A2DF-A07FFFD51BB1}" srcOrd="7" destOrd="0" presId="urn:microsoft.com/office/officeart/2018/2/layout/IconVerticalSolidList"/>
    <dgm:cxn modelId="{FA8C2F97-4547-4912-936D-BAFA23AE7B69}" type="presParOf" srcId="{BB8A15ED-2D53-425A-8266-170C2889890D}" destId="{E8EF1FB3-82E1-47CF-880D-1199D2C71AAE}" srcOrd="8" destOrd="0" presId="urn:microsoft.com/office/officeart/2018/2/layout/IconVerticalSolidList"/>
    <dgm:cxn modelId="{1E592B22-1D2E-4BE5-A983-9FE37F58EA1E}" type="presParOf" srcId="{E8EF1FB3-82E1-47CF-880D-1199D2C71AAE}" destId="{AED0D351-73BF-4658-83AD-765D0136B082}" srcOrd="0" destOrd="0" presId="urn:microsoft.com/office/officeart/2018/2/layout/IconVerticalSolidList"/>
    <dgm:cxn modelId="{835FBCB6-8CEC-4AC7-BB54-28E29926AC98}" type="presParOf" srcId="{E8EF1FB3-82E1-47CF-880D-1199D2C71AAE}" destId="{FA99C762-8AF9-4328-9CCD-67B16770BEE1}" srcOrd="1" destOrd="0" presId="urn:microsoft.com/office/officeart/2018/2/layout/IconVerticalSolidList"/>
    <dgm:cxn modelId="{34A4CB6C-A559-4121-97FE-6F79956D1B2C}" type="presParOf" srcId="{E8EF1FB3-82E1-47CF-880D-1199D2C71AAE}" destId="{B72FDA39-62E4-4062-9395-457A38AC8ECC}" srcOrd="2" destOrd="0" presId="urn:microsoft.com/office/officeart/2018/2/layout/IconVerticalSolidList"/>
    <dgm:cxn modelId="{B8A00C99-9169-4BD8-A0B6-1657B5660211}" type="presParOf" srcId="{E8EF1FB3-82E1-47CF-880D-1199D2C71AAE}" destId="{D40FDB83-4C21-4FFF-97E1-A3596E3B3D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971AFF58-C411-4A5D-B68A-BFB09A6515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4526B1-F7C0-44AA-AFA9-5482F4358A78}">
      <dgm:prSet/>
      <dgm:spPr/>
      <dgm:t>
        <a:bodyPr/>
        <a:lstStyle/>
        <a:p>
          <a:pPr>
            <a:lnSpc>
              <a:spcPct val="100000"/>
            </a:lnSpc>
          </a:pPr>
          <a:r>
            <a:rPr lang="en-US" dirty="0"/>
            <a:t>Copyright, Designs and Patents Act 1988</a:t>
          </a:r>
        </a:p>
      </dgm:t>
    </dgm:pt>
    <dgm:pt modelId="{E5473BD2-9EC4-45C9-BB96-68F719323F66}" type="parTrans" cxnId="{25D5E03A-E671-4BD7-BBA4-CFF9906D7C94}">
      <dgm:prSet/>
      <dgm:spPr/>
      <dgm:t>
        <a:bodyPr/>
        <a:lstStyle/>
        <a:p>
          <a:endParaRPr lang="en-US"/>
        </a:p>
      </dgm:t>
    </dgm:pt>
    <dgm:pt modelId="{96C5E7A4-9843-4615-94FA-C5BF448EFF45}" type="sibTrans" cxnId="{25D5E03A-E671-4BD7-BBA4-CFF9906D7C94}">
      <dgm:prSet/>
      <dgm:spPr/>
      <dgm:t>
        <a:bodyPr/>
        <a:lstStyle/>
        <a:p>
          <a:endParaRPr lang="en-US"/>
        </a:p>
      </dgm:t>
    </dgm:pt>
    <dgm:pt modelId="{52C1E330-3F12-4118-A893-58EDD63B25EC}">
      <dgm:prSet/>
      <dgm:spPr/>
      <dgm:t>
        <a:bodyPr/>
        <a:lstStyle/>
        <a:p>
          <a:pPr>
            <a:lnSpc>
              <a:spcPct val="100000"/>
            </a:lnSpc>
          </a:pPr>
          <a:r>
            <a:rPr lang="en-US" dirty="0"/>
            <a:t>Not a photograph!</a:t>
          </a:r>
        </a:p>
      </dgm:t>
    </dgm:pt>
    <dgm:pt modelId="{5A3ABF9C-5E81-44F4-9A44-3E06C9B9BC79}" type="parTrans" cxnId="{DD3BFEC8-773E-4C80-8661-AF921723E880}">
      <dgm:prSet/>
      <dgm:spPr/>
      <dgm:t>
        <a:bodyPr/>
        <a:lstStyle/>
        <a:p>
          <a:endParaRPr lang="en-US"/>
        </a:p>
      </dgm:t>
    </dgm:pt>
    <dgm:pt modelId="{DECDBAA4-C973-4BBB-9647-EBB3B17101E3}" type="sibTrans" cxnId="{DD3BFEC8-773E-4C80-8661-AF921723E880}">
      <dgm:prSet/>
      <dgm:spPr/>
      <dgm:t>
        <a:bodyPr/>
        <a:lstStyle/>
        <a:p>
          <a:endParaRPr lang="en-US"/>
        </a:p>
      </dgm:t>
    </dgm:pt>
    <dgm:pt modelId="{E16658D8-329C-4A5F-A529-5658C8332544}">
      <dgm:prSet/>
      <dgm:spPr/>
      <dgm:t>
        <a:bodyPr/>
        <a:lstStyle/>
        <a:p>
          <a:pPr>
            <a:lnSpc>
              <a:spcPct val="100000"/>
            </a:lnSpc>
          </a:pPr>
          <a:r>
            <a:rPr lang="en-GB" dirty="0"/>
            <a:t>Source is “sufficiently acknowledged”</a:t>
          </a:r>
          <a:endParaRPr lang="en-US" dirty="0"/>
        </a:p>
      </dgm:t>
    </dgm:pt>
    <dgm:pt modelId="{0F7AF524-7534-489B-AD60-04082C560F2B}" type="parTrans" cxnId="{481C4027-22CC-4B9A-87AB-C5004F7EF564}">
      <dgm:prSet/>
      <dgm:spPr/>
      <dgm:t>
        <a:bodyPr/>
        <a:lstStyle/>
        <a:p>
          <a:endParaRPr lang="en-US"/>
        </a:p>
      </dgm:t>
    </dgm:pt>
    <dgm:pt modelId="{2731305B-C6A7-4D5A-9FB2-ED1669E4571B}" type="sibTrans" cxnId="{481C4027-22CC-4B9A-87AB-C5004F7EF564}">
      <dgm:prSet/>
      <dgm:spPr/>
      <dgm:t>
        <a:bodyPr/>
        <a:lstStyle/>
        <a:p>
          <a:endParaRPr lang="en-US"/>
        </a:p>
      </dgm:t>
    </dgm:pt>
    <dgm:pt modelId="{EDD781DE-F663-49F5-A97B-671BADDE153D}">
      <dgm:prSet/>
      <dgm:spPr/>
      <dgm:t>
        <a:bodyPr/>
        <a:lstStyle/>
        <a:p>
          <a:pPr>
            <a:lnSpc>
              <a:spcPct val="100000"/>
            </a:lnSpc>
          </a:pPr>
          <a:r>
            <a:rPr lang="en-US" dirty="0"/>
            <a:t>An acceptable amount for the purpose</a:t>
          </a:r>
        </a:p>
      </dgm:t>
    </dgm:pt>
    <dgm:pt modelId="{94A465D2-5200-41FB-BA11-EE45F0371A1E}" type="parTrans" cxnId="{6CA34180-F9B6-4F26-BC25-5FB159409992}">
      <dgm:prSet/>
      <dgm:spPr/>
      <dgm:t>
        <a:bodyPr/>
        <a:lstStyle/>
        <a:p>
          <a:endParaRPr lang="en-US"/>
        </a:p>
      </dgm:t>
    </dgm:pt>
    <dgm:pt modelId="{0B74A141-326E-4BFB-B7AC-3F339D50CC19}" type="sibTrans" cxnId="{6CA34180-F9B6-4F26-BC25-5FB159409992}">
      <dgm:prSet/>
      <dgm:spPr/>
      <dgm:t>
        <a:bodyPr/>
        <a:lstStyle/>
        <a:p>
          <a:endParaRPr lang="en-US"/>
        </a:p>
      </dgm:t>
    </dgm:pt>
    <dgm:pt modelId="{BB8A15ED-2D53-425A-8266-170C2889890D}" type="pres">
      <dgm:prSet presAssocID="{971AFF58-C411-4A5D-B68A-BFB09A65154E}" presName="root" presStyleCnt="0">
        <dgm:presLayoutVars>
          <dgm:dir/>
          <dgm:resizeHandles val="exact"/>
        </dgm:presLayoutVars>
      </dgm:prSet>
      <dgm:spPr/>
    </dgm:pt>
    <dgm:pt modelId="{8999EBAC-F86A-4B61-8B2B-F14A8CEFB672}" type="pres">
      <dgm:prSet presAssocID="{B64526B1-F7C0-44AA-AFA9-5482F4358A78}" presName="compNode" presStyleCnt="0"/>
      <dgm:spPr/>
    </dgm:pt>
    <dgm:pt modelId="{21E9049D-092D-4A04-9E70-F0852E6BE94E}" type="pres">
      <dgm:prSet presAssocID="{B64526B1-F7C0-44AA-AFA9-5482F4358A78}" presName="bgRect" presStyleLbl="bgShp" presStyleIdx="0" presStyleCnt="4"/>
      <dgm:spPr/>
    </dgm:pt>
    <dgm:pt modelId="{30C2413F-182A-44BD-8061-00FB5899AD7A}" type="pres">
      <dgm:prSet presAssocID="{B64526B1-F7C0-44AA-AFA9-5482F4358A7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2FB91B8-7F82-4BBB-95AC-2AC8EF504335}" type="pres">
      <dgm:prSet presAssocID="{B64526B1-F7C0-44AA-AFA9-5482F4358A78}" presName="spaceRect" presStyleCnt="0"/>
      <dgm:spPr/>
    </dgm:pt>
    <dgm:pt modelId="{68B08E6C-2943-4B76-9095-306DA07B2ECE}" type="pres">
      <dgm:prSet presAssocID="{B64526B1-F7C0-44AA-AFA9-5482F4358A78}" presName="parTx" presStyleLbl="revTx" presStyleIdx="0" presStyleCnt="4">
        <dgm:presLayoutVars>
          <dgm:chMax val="0"/>
          <dgm:chPref val="0"/>
        </dgm:presLayoutVars>
      </dgm:prSet>
      <dgm:spPr/>
    </dgm:pt>
    <dgm:pt modelId="{290269CC-4D8D-4F01-8509-E2A3A42CD096}" type="pres">
      <dgm:prSet presAssocID="{96C5E7A4-9843-4615-94FA-C5BF448EFF45}" presName="sibTrans" presStyleCnt="0"/>
      <dgm:spPr/>
    </dgm:pt>
    <dgm:pt modelId="{EDC09FF6-D7F6-4EE8-A34F-0E8102AC9605}" type="pres">
      <dgm:prSet presAssocID="{52C1E330-3F12-4118-A893-58EDD63B25EC}" presName="compNode" presStyleCnt="0"/>
      <dgm:spPr/>
    </dgm:pt>
    <dgm:pt modelId="{9C2844AA-C7FA-46EE-8422-C7203AB01DD1}" type="pres">
      <dgm:prSet presAssocID="{52C1E330-3F12-4118-A893-58EDD63B25EC}" presName="bgRect" presStyleLbl="bgShp" presStyleIdx="1" presStyleCnt="4"/>
      <dgm:spPr/>
    </dgm:pt>
    <dgm:pt modelId="{9AEC2BA1-8F73-4F98-AC0C-6E7841C65C5C}" type="pres">
      <dgm:prSet presAssocID="{52C1E330-3F12-4118-A893-58EDD63B25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C898CE76-B545-4989-B7C5-456D8D4EE59D}" type="pres">
      <dgm:prSet presAssocID="{52C1E330-3F12-4118-A893-58EDD63B25EC}" presName="spaceRect" presStyleCnt="0"/>
      <dgm:spPr/>
    </dgm:pt>
    <dgm:pt modelId="{4546276B-0810-4D03-AA85-04BE69854708}" type="pres">
      <dgm:prSet presAssocID="{52C1E330-3F12-4118-A893-58EDD63B25EC}" presName="parTx" presStyleLbl="revTx" presStyleIdx="1" presStyleCnt="4">
        <dgm:presLayoutVars>
          <dgm:chMax val="0"/>
          <dgm:chPref val="0"/>
        </dgm:presLayoutVars>
      </dgm:prSet>
      <dgm:spPr/>
    </dgm:pt>
    <dgm:pt modelId="{BFC5A9B0-1C25-458B-8222-1B961DC8F2DF}" type="pres">
      <dgm:prSet presAssocID="{DECDBAA4-C973-4BBB-9647-EBB3B17101E3}" presName="sibTrans" presStyleCnt="0"/>
      <dgm:spPr/>
    </dgm:pt>
    <dgm:pt modelId="{8E043440-304C-4385-98DE-3822BAF004FE}" type="pres">
      <dgm:prSet presAssocID="{E16658D8-329C-4A5F-A529-5658C8332544}" presName="compNode" presStyleCnt="0"/>
      <dgm:spPr/>
    </dgm:pt>
    <dgm:pt modelId="{0D57D0F0-5DBF-4889-88E9-F474D1FDA264}" type="pres">
      <dgm:prSet presAssocID="{E16658D8-329C-4A5F-A529-5658C8332544}" presName="bgRect" presStyleLbl="bgShp" presStyleIdx="2" presStyleCnt="4"/>
      <dgm:spPr/>
    </dgm:pt>
    <dgm:pt modelId="{EBB9DD27-AEAF-45F2-9FF5-D919A3E404DD}" type="pres">
      <dgm:prSet presAssocID="{E16658D8-329C-4A5F-A529-5658C83325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A5BBA2B1-06CF-442D-AC3B-BE7564569B64}" type="pres">
      <dgm:prSet presAssocID="{E16658D8-329C-4A5F-A529-5658C8332544}" presName="spaceRect" presStyleCnt="0"/>
      <dgm:spPr/>
    </dgm:pt>
    <dgm:pt modelId="{68CF8244-051C-4027-AF4F-707554654110}" type="pres">
      <dgm:prSet presAssocID="{E16658D8-329C-4A5F-A529-5658C8332544}" presName="parTx" presStyleLbl="revTx" presStyleIdx="2" presStyleCnt="4">
        <dgm:presLayoutVars>
          <dgm:chMax val="0"/>
          <dgm:chPref val="0"/>
        </dgm:presLayoutVars>
      </dgm:prSet>
      <dgm:spPr/>
    </dgm:pt>
    <dgm:pt modelId="{9C781D8E-E3D4-4F31-B124-03E48EBFB7CB}" type="pres">
      <dgm:prSet presAssocID="{2731305B-C6A7-4D5A-9FB2-ED1669E4571B}" presName="sibTrans" presStyleCnt="0"/>
      <dgm:spPr/>
    </dgm:pt>
    <dgm:pt modelId="{FFD61663-9009-4CDE-8999-2596EDD7C3C9}" type="pres">
      <dgm:prSet presAssocID="{EDD781DE-F663-49F5-A97B-671BADDE153D}" presName="compNode" presStyleCnt="0"/>
      <dgm:spPr/>
    </dgm:pt>
    <dgm:pt modelId="{4DF68DA8-D543-4024-924F-174B6CFEC46B}" type="pres">
      <dgm:prSet presAssocID="{EDD781DE-F663-49F5-A97B-671BADDE153D}" presName="bgRect" presStyleLbl="bgShp" presStyleIdx="3" presStyleCnt="4"/>
      <dgm:spPr/>
    </dgm:pt>
    <dgm:pt modelId="{CBC2D687-8466-46A2-9A65-FD4A21724B9D}" type="pres">
      <dgm:prSet presAssocID="{EDD781DE-F663-49F5-A97B-671BADDE153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E0155280-3731-48CD-B1F1-2F599A836DE8}" type="pres">
      <dgm:prSet presAssocID="{EDD781DE-F663-49F5-A97B-671BADDE153D}" presName="spaceRect" presStyleCnt="0"/>
      <dgm:spPr/>
    </dgm:pt>
    <dgm:pt modelId="{A27F6A2E-9012-4AC0-9E41-97FBAF6CE9A7}" type="pres">
      <dgm:prSet presAssocID="{EDD781DE-F663-49F5-A97B-671BADDE153D}" presName="parTx" presStyleLbl="revTx" presStyleIdx="3" presStyleCnt="4">
        <dgm:presLayoutVars>
          <dgm:chMax val="0"/>
          <dgm:chPref val="0"/>
        </dgm:presLayoutVars>
      </dgm:prSet>
      <dgm:spPr/>
    </dgm:pt>
  </dgm:ptLst>
  <dgm:cxnLst>
    <dgm:cxn modelId="{481C4027-22CC-4B9A-87AB-C5004F7EF564}" srcId="{971AFF58-C411-4A5D-B68A-BFB09A65154E}" destId="{E16658D8-329C-4A5F-A529-5658C8332544}" srcOrd="2" destOrd="0" parTransId="{0F7AF524-7534-489B-AD60-04082C560F2B}" sibTransId="{2731305B-C6A7-4D5A-9FB2-ED1669E4571B}"/>
    <dgm:cxn modelId="{281A7B29-7BD7-46A7-91E3-F003926D629B}" type="presOf" srcId="{EDD781DE-F663-49F5-A97B-671BADDE153D}" destId="{A27F6A2E-9012-4AC0-9E41-97FBAF6CE9A7}" srcOrd="0" destOrd="0" presId="urn:microsoft.com/office/officeart/2018/2/layout/IconVerticalSolidList"/>
    <dgm:cxn modelId="{5C4BCC29-E17E-4F02-A56D-6B9B401C1B0A}" type="presOf" srcId="{971AFF58-C411-4A5D-B68A-BFB09A65154E}" destId="{BB8A15ED-2D53-425A-8266-170C2889890D}" srcOrd="0" destOrd="0" presId="urn:microsoft.com/office/officeart/2018/2/layout/IconVerticalSolidList"/>
    <dgm:cxn modelId="{25D5E03A-E671-4BD7-BBA4-CFF9906D7C94}" srcId="{971AFF58-C411-4A5D-B68A-BFB09A65154E}" destId="{B64526B1-F7C0-44AA-AFA9-5482F4358A78}" srcOrd="0" destOrd="0" parTransId="{E5473BD2-9EC4-45C9-BB96-68F719323F66}" sibTransId="{96C5E7A4-9843-4615-94FA-C5BF448EFF45}"/>
    <dgm:cxn modelId="{6CA34180-F9B6-4F26-BC25-5FB159409992}" srcId="{971AFF58-C411-4A5D-B68A-BFB09A65154E}" destId="{EDD781DE-F663-49F5-A97B-671BADDE153D}" srcOrd="3" destOrd="0" parTransId="{94A465D2-5200-41FB-BA11-EE45F0371A1E}" sibTransId="{0B74A141-326E-4BFB-B7AC-3F339D50CC19}"/>
    <dgm:cxn modelId="{0904A197-86EA-403A-A529-285DD10CF257}" type="presOf" srcId="{B64526B1-F7C0-44AA-AFA9-5482F4358A78}" destId="{68B08E6C-2943-4B76-9095-306DA07B2ECE}" srcOrd="0" destOrd="0" presId="urn:microsoft.com/office/officeart/2018/2/layout/IconVerticalSolidList"/>
    <dgm:cxn modelId="{CBEF1B9C-D831-49F1-B734-3EC3C983FDED}" type="presOf" srcId="{E16658D8-329C-4A5F-A529-5658C8332544}" destId="{68CF8244-051C-4027-AF4F-707554654110}" srcOrd="0" destOrd="0" presId="urn:microsoft.com/office/officeart/2018/2/layout/IconVerticalSolidList"/>
    <dgm:cxn modelId="{DD3BFEC8-773E-4C80-8661-AF921723E880}" srcId="{971AFF58-C411-4A5D-B68A-BFB09A65154E}" destId="{52C1E330-3F12-4118-A893-58EDD63B25EC}" srcOrd="1" destOrd="0" parTransId="{5A3ABF9C-5E81-44F4-9A44-3E06C9B9BC79}" sibTransId="{DECDBAA4-C973-4BBB-9647-EBB3B17101E3}"/>
    <dgm:cxn modelId="{E4B2E3F7-37DF-4B53-9372-7AABF1D4A09F}" type="presOf" srcId="{52C1E330-3F12-4118-A893-58EDD63B25EC}" destId="{4546276B-0810-4D03-AA85-04BE69854708}" srcOrd="0" destOrd="0" presId="urn:microsoft.com/office/officeart/2018/2/layout/IconVerticalSolidList"/>
    <dgm:cxn modelId="{5885266B-2E4C-405B-AA47-906FB380656D}" type="presParOf" srcId="{BB8A15ED-2D53-425A-8266-170C2889890D}" destId="{8999EBAC-F86A-4B61-8B2B-F14A8CEFB672}" srcOrd="0" destOrd="0" presId="urn:microsoft.com/office/officeart/2018/2/layout/IconVerticalSolidList"/>
    <dgm:cxn modelId="{AF74B735-77B5-4A35-949C-0DEEA342407A}" type="presParOf" srcId="{8999EBAC-F86A-4B61-8B2B-F14A8CEFB672}" destId="{21E9049D-092D-4A04-9E70-F0852E6BE94E}" srcOrd="0" destOrd="0" presId="urn:microsoft.com/office/officeart/2018/2/layout/IconVerticalSolidList"/>
    <dgm:cxn modelId="{9BFE3DF9-8D66-44DB-A337-47DC01D8334E}" type="presParOf" srcId="{8999EBAC-F86A-4B61-8B2B-F14A8CEFB672}" destId="{30C2413F-182A-44BD-8061-00FB5899AD7A}" srcOrd="1" destOrd="0" presId="urn:microsoft.com/office/officeart/2018/2/layout/IconVerticalSolidList"/>
    <dgm:cxn modelId="{0C14128A-A45A-475D-9D43-7B041ECBA363}" type="presParOf" srcId="{8999EBAC-F86A-4B61-8B2B-F14A8CEFB672}" destId="{92FB91B8-7F82-4BBB-95AC-2AC8EF504335}" srcOrd="2" destOrd="0" presId="urn:microsoft.com/office/officeart/2018/2/layout/IconVerticalSolidList"/>
    <dgm:cxn modelId="{C0AC0750-BF43-4191-ABDB-EA270628D5E3}" type="presParOf" srcId="{8999EBAC-F86A-4B61-8B2B-F14A8CEFB672}" destId="{68B08E6C-2943-4B76-9095-306DA07B2ECE}" srcOrd="3" destOrd="0" presId="urn:microsoft.com/office/officeart/2018/2/layout/IconVerticalSolidList"/>
    <dgm:cxn modelId="{3E5F7142-BC01-49E1-8B2E-654B601EE7A6}" type="presParOf" srcId="{BB8A15ED-2D53-425A-8266-170C2889890D}" destId="{290269CC-4D8D-4F01-8509-E2A3A42CD096}" srcOrd="1" destOrd="0" presId="urn:microsoft.com/office/officeart/2018/2/layout/IconVerticalSolidList"/>
    <dgm:cxn modelId="{7E8F6A27-3F30-42CC-837C-794B8C77E99C}" type="presParOf" srcId="{BB8A15ED-2D53-425A-8266-170C2889890D}" destId="{EDC09FF6-D7F6-4EE8-A34F-0E8102AC9605}" srcOrd="2" destOrd="0" presId="urn:microsoft.com/office/officeart/2018/2/layout/IconVerticalSolidList"/>
    <dgm:cxn modelId="{D180941A-056E-461A-8330-A7DEC7964B4B}" type="presParOf" srcId="{EDC09FF6-D7F6-4EE8-A34F-0E8102AC9605}" destId="{9C2844AA-C7FA-46EE-8422-C7203AB01DD1}" srcOrd="0" destOrd="0" presId="urn:microsoft.com/office/officeart/2018/2/layout/IconVerticalSolidList"/>
    <dgm:cxn modelId="{DCCC34D4-FEB2-48B0-91C4-5583AE67D85B}" type="presParOf" srcId="{EDC09FF6-D7F6-4EE8-A34F-0E8102AC9605}" destId="{9AEC2BA1-8F73-4F98-AC0C-6E7841C65C5C}" srcOrd="1" destOrd="0" presId="urn:microsoft.com/office/officeart/2018/2/layout/IconVerticalSolidList"/>
    <dgm:cxn modelId="{5325A213-71F8-44AF-8128-278C54FB0353}" type="presParOf" srcId="{EDC09FF6-D7F6-4EE8-A34F-0E8102AC9605}" destId="{C898CE76-B545-4989-B7C5-456D8D4EE59D}" srcOrd="2" destOrd="0" presId="urn:microsoft.com/office/officeart/2018/2/layout/IconVerticalSolidList"/>
    <dgm:cxn modelId="{B96B6410-65A8-423F-B993-3854E9E9E23A}" type="presParOf" srcId="{EDC09FF6-D7F6-4EE8-A34F-0E8102AC9605}" destId="{4546276B-0810-4D03-AA85-04BE69854708}" srcOrd="3" destOrd="0" presId="urn:microsoft.com/office/officeart/2018/2/layout/IconVerticalSolidList"/>
    <dgm:cxn modelId="{119410EB-CAA1-4132-B86C-A8F9A58CA629}" type="presParOf" srcId="{BB8A15ED-2D53-425A-8266-170C2889890D}" destId="{BFC5A9B0-1C25-458B-8222-1B961DC8F2DF}" srcOrd="3" destOrd="0" presId="urn:microsoft.com/office/officeart/2018/2/layout/IconVerticalSolidList"/>
    <dgm:cxn modelId="{7B26BD8B-6757-4DE4-A817-A9658F4E9394}" type="presParOf" srcId="{BB8A15ED-2D53-425A-8266-170C2889890D}" destId="{8E043440-304C-4385-98DE-3822BAF004FE}" srcOrd="4" destOrd="0" presId="urn:microsoft.com/office/officeart/2018/2/layout/IconVerticalSolidList"/>
    <dgm:cxn modelId="{5C73DB3B-DEAC-4743-A6C7-EDBC3927C7CF}" type="presParOf" srcId="{8E043440-304C-4385-98DE-3822BAF004FE}" destId="{0D57D0F0-5DBF-4889-88E9-F474D1FDA264}" srcOrd="0" destOrd="0" presId="urn:microsoft.com/office/officeart/2018/2/layout/IconVerticalSolidList"/>
    <dgm:cxn modelId="{F6D09A61-9D40-4BA0-BB8D-24454F2F39EE}" type="presParOf" srcId="{8E043440-304C-4385-98DE-3822BAF004FE}" destId="{EBB9DD27-AEAF-45F2-9FF5-D919A3E404DD}" srcOrd="1" destOrd="0" presId="urn:microsoft.com/office/officeart/2018/2/layout/IconVerticalSolidList"/>
    <dgm:cxn modelId="{F171DE7F-F0DE-477B-9E58-0226A0F0BBDE}" type="presParOf" srcId="{8E043440-304C-4385-98DE-3822BAF004FE}" destId="{A5BBA2B1-06CF-442D-AC3B-BE7564569B64}" srcOrd="2" destOrd="0" presId="urn:microsoft.com/office/officeart/2018/2/layout/IconVerticalSolidList"/>
    <dgm:cxn modelId="{4D9AF2F3-6FC5-4913-B663-5624E0C7604D}" type="presParOf" srcId="{8E043440-304C-4385-98DE-3822BAF004FE}" destId="{68CF8244-051C-4027-AF4F-707554654110}" srcOrd="3" destOrd="0" presId="urn:microsoft.com/office/officeart/2018/2/layout/IconVerticalSolidList"/>
    <dgm:cxn modelId="{D4D293A8-2E48-4B7C-8140-9AC8BA378B58}" type="presParOf" srcId="{BB8A15ED-2D53-425A-8266-170C2889890D}" destId="{9C781D8E-E3D4-4F31-B124-03E48EBFB7CB}" srcOrd="5" destOrd="0" presId="urn:microsoft.com/office/officeart/2018/2/layout/IconVerticalSolidList"/>
    <dgm:cxn modelId="{826ACB99-1D66-4D4A-8FAB-16C9266A118B}" type="presParOf" srcId="{BB8A15ED-2D53-425A-8266-170C2889890D}" destId="{FFD61663-9009-4CDE-8999-2596EDD7C3C9}" srcOrd="6" destOrd="0" presId="urn:microsoft.com/office/officeart/2018/2/layout/IconVerticalSolidList"/>
    <dgm:cxn modelId="{C32C210B-FA85-4C50-AC65-A866FC95FF76}" type="presParOf" srcId="{FFD61663-9009-4CDE-8999-2596EDD7C3C9}" destId="{4DF68DA8-D543-4024-924F-174B6CFEC46B}" srcOrd="0" destOrd="0" presId="urn:microsoft.com/office/officeart/2018/2/layout/IconVerticalSolidList"/>
    <dgm:cxn modelId="{B29B5A45-E542-40B6-BD8A-43F5AC39A66C}" type="presParOf" srcId="{FFD61663-9009-4CDE-8999-2596EDD7C3C9}" destId="{CBC2D687-8466-46A2-9A65-FD4A21724B9D}" srcOrd="1" destOrd="0" presId="urn:microsoft.com/office/officeart/2018/2/layout/IconVerticalSolidList"/>
    <dgm:cxn modelId="{A69EBD56-A7CE-4B5E-A934-5CDFB454FD15}" type="presParOf" srcId="{FFD61663-9009-4CDE-8999-2596EDD7C3C9}" destId="{E0155280-3731-48CD-B1F1-2F599A836DE8}" srcOrd="2" destOrd="0" presId="urn:microsoft.com/office/officeart/2018/2/layout/IconVerticalSolidList"/>
    <dgm:cxn modelId="{478700F2-45EB-449C-BC6C-E68D447783D4}" type="presParOf" srcId="{FFD61663-9009-4CDE-8999-2596EDD7C3C9}" destId="{A27F6A2E-9012-4AC0-9E41-97FBAF6CE9A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664622-B7CF-4412-8A1C-9CD20868CCE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2F1A60E-653B-4E08-A78A-E11CCEE91233}">
      <dgm:prSet/>
      <dgm:spPr/>
      <dgm:t>
        <a:bodyPr/>
        <a:lstStyle/>
        <a:p>
          <a:r>
            <a:rPr lang="en-GB" dirty="0"/>
            <a:t>Relate to creator’s reputation</a:t>
          </a:r>
          <a:endParaRPr lang="en-US" dirty="0"/>
        </a:p>
      </dgm:t>
    </dgm:pt>
    <dgm:pt modelId="{6EF66912-5F70-4A29-8A93-C680A9A4F5C6}" type="parTrans" cxnId="{D2B7063A-FC07-4DC8-8C46-AEBC94A38916}">
      <dgm:prSet/>
      <dgm:spPr/>
      <dgm:t>
        <a:bodyPr/>
        <a:lstStyle/>
        <a:p>
          <a:endParaRPr lang="en-US"/>
        </a:p>
      </dgm:t>
    </dgm:pt>
    <dgm:pt modelId="{43F69B87-32C3-4CDF-B925-3193DCFEDF16}" type="sibTrans" cxnId="{D2B7063A-FC07-4DC8-8C46-AEBC94A38916}">
      <dgm:prSet/>
      <dgm:spPr/>
      <dgm:t>
        <a:bodyPr/>
        <a:lstStyle/>
        <a:p>
          <a:endParaRPr lang="en-US"/>
        </a:p>
      </dgm:t>
    </dgm:pt>
    <dgm:pt modelId="{C4B9BCDE-B634-4EC7-A288-90E5088A4277}">
      <dgm:prSet/>
      <dgm:spPr/>
      <dgm:t>
        <a:bodyPr/>
        <a:lstStyle/>
        <a:p>
          <a:r>
            <a:rPr lang="en-GB" dirty="0"/>
            <a:t>Non-economic rights</a:t>
          </a:r>
          <a:endParaRPr lang="en-US" dirty="0"/>
        </a:p>
      </dgm:t>
    </dgm:pt>
    <dgm:pt modelId="{2DE535AF-9C0F-4683-867F-663DBA5E739C}" type="parTrans" cxnId="{672244EB-DC9B-48F5-8B98-F85F06B0F2E1}">
      <dgm:prSet/>
      <dgm:spPr/>
      <dgm:t>
        <a:bodyPr/>
        <a:lstStyle/>
        <a:p>
          <a:endParaRPr lang="en-US"/>
        </a:p>
      </dgm:t>
    </dgm:pt>
    <dgm:pt modelId="{41FEC3F3-D5AE-40FF-9387-F2D20ADC3EFF}" type="sibTrans" cxnId="{672244EB-DC9B-48F5-8B98-F85F06B0F2E1}">
      <dgm:prSet/>
      <dgm:spPr/>
      <dgm:t>
        <a:bodyPr/>
        <a:lstStyle/>
        <a:p>
          <a:endParaRPr lang="en-US"/>
        </a:p>
      </dgm:t>
    </dgm:pt>
    <dgm:pt modelId="{2234F558-33E7-4F8A-BDEA-C1D69B0CF8E1}">
      <dgm:prSet/>
      <dgm:spPr/>
      <dgm:t>
        <a:bodyPr/>
        <a:lstStyle/>
        <a:p>
          <a:r>
            <a:rPr lang="en-GB" dirty="0"/>
            <a:t>Only for literary, dramatic, musical, artistic works, film, some performances</a:t>
          </a:r>
          <a:endParaRPr lang="en-US" dirty="0"/>
        </a:p>
      </dgm:t>
    </dgm:pt>
    <dgm:pt modelId="{A2277457-AA45-40CA-A6E8-E6E5E4473155}" type="parTrans" cxnId="{FA3ACDDF-B63E-48F8-A68D-A0704455C175}">
      <dgm:prSet/>
      <dgm:spPr/>
      <dgm:t>
        <a:bodyPr/>
        <a:lstStyle/>
        <a:p>
          <a:endParaRPr lang="en-US"/>
        </a:p>
      </dgm:t>
    </dgm:pt>
    <dgm:pt modelId="{B2189139-3831-4CAB-AA0F-896F6B523BFA}" type="sibTrans" cxnId="{FA3ACDDF-B63E-48F8-A68D-A0704455C175}">
      <dgm:prSet/>
      <dgm:spPr/>
      <dgm:t>
        <a:bodyPr/>
        <a:lstStyle/>
        <a:p>
          <a:endParaRPr lang="en-US"/>
        </a:p>
      </dgm:t>
    </dgm:pt>
    <dgm:pt modelId="{9EA97E4F-4D50-4C10-A487-E0DBD26F0459}">
      <dgm:prSet/>
      <dgm:spPr/>
      <dgm:t>
        <a:bodyPr/>
        <a:lstStyle/>
        <a:p>
          <a:r>
            <a:rPr lang="en-GB" dirty="0"/>
            <a:t>Cannot be sold or transferred, although can be waived.</a:t>
          </a:r>
          <a:endParaRPr lang="en-US" dirty="0"/>
        </a:p>
      </dgm:t>
    </dgm:pt>
    <dgm:pt modelId="{1F109823-400F-4311-A938-96F4B68F4244}" type="parTrans" cxnId="{9C4E6D4E-227E-4887-BF41-98793A93D6A8}">
      <dgm:prSet/>
      <dgm:spPr/>
      <dgm:t>
        <a:bodyPr/>
        <a:lstStyle/>
        <a:p>
          <a:endParaRPr lang="en-US"/>
        </a:p>
      </dgm:t>
    </dgm:pt>
    <dgm:pt modelId="{B94779EA-6E4D-4CBC-AF77-7954BCFEBB11}" type="sibTrans" cxnId="{9C4E6D4E-227E-4887-BF41-98793A93D6A8}">
      <dgm:prSet/>
      <dgm:spPr/>
      <dgm:t>
        <a:bodyPr/>
        <a:lstStyle/>
        <a:p>
          <a:endParaRPr lang="en-US"/>
        </a:p>
      </dgm:t>
    </dgm:pt>
    <dgm:pt modelId="{63E4C044-1D9D-4F77-8EB1-3218EDF759DC}" type="pres">
      <dgm:prSet presAssocID="{BB664622-B7CF-4412-8A1C-9CD20868CCEF}" presName="outerComposite" presStyleCnt="0">
        <dgm:presLayoutVars>
          <dgm:chMax val="5"/>
          <dgm:dir/>
          <dgm:resizeHandles val="exact"/>
        </dgm:presLayoutVars>
      </dgm:prSet>
      <dgm:spPr/>
    </dgm:pt>
    <dgm:pt modelId="{6D5F4F44-EBE2-4226-A6AC-678AA17F828A}" type="pres">
      <dgm:prSet presAssocID="{BB664622-B7CF-4412-8A1C-9CD20868CCEF}" presName="dummyMaxCanvas" presStyleCnt="0">
        <dgm:presLayoutVars/>
      </dgm:prSet>
      <dgm:spPr/>
    </dgm:pt>
    <dgm:pt modelId="{F9208E55-41A0-4CE2-B746-84FFC9B2C404}" type="pres">
      <dgm:prSet presAssocID="{BB664622-B7CF-4412-8A1C-9CD20868CCEF}" presName="FourNodes_1" presStyleLbl="node1" presStyleIdx="0" presStyleCnt="4">
        <dgm:presLayoutVars>
          <dgm:bulletEnabled val="1"/>
        </dgm:presLayoutVars>
      </dgm:prSet>
      <dgm:spPr/>
    </dgm:pt>
    <dgm:pt modelId="{F9076605-41AE-4164-AD7E-23DEFE69698E}" type="pres">
      <dgm:prSet presAssocID="{BB664622-B7CF-4412-8A1C-9CD20868CCEF}" presName="FourNodes_2" presStyleLbl="node1" presStyleIdx="1" presStyleCnt="4">
        <dgm:presLayoutVars>
          <dgm:bulletEnabled val="1"/>
        </dgm:presLayoutVars>
      </dgm:prSet>
      <dgm:spPr/>
    </dgm:pt>
    <dgm:pt modelId="{C160B769-0D12-4AFA-94D3-B5790692F151}" type="pres">
      <dgm:prSet presAssocID="{BB664622-B7CF-4412-8A1C-9CD20868CCEF}" presName="FourNodes_3" presStyleLbl="node1" presStyleIdx="2" presStyleCnt="4">
        <dgm:presLayoutVars>
          <dgm:bulletEnabled val="1"/>
        </dgm:presLayoutVars>
      </dgm:prSet>
      <dgm:spPr/>
    </dgm:pt>
    <dgm:pt modelId="{07B2BDA8-9065-4C0F-A891-3C0E9CCA8EC4}" type="pres">
      <dgm:prSet presAssocID="{BB664622-B7CF-4412-8A1C-9CD20868CCEF}" presName="FourNodes_4" presStyleLbl="node1" presStyleIdx="3" presStyleCnt="4">
        <dgm:presLayoutVars>
          <dgm:bulletEnabled val="1"/>
        </dgm:presLayoutVars>
      </dgm:prSet>
      <dgm:spPr/>
    </dgm:pt>
    <dgm:pt modelId="{C42F2641-BE31-4D6F-BA1F-97EABF52C7FC}" type="pres">
      <dgm:prSet presAssocID="{BB664622-B7CF-4412-8A1C-9CD20868CCEF}" presName="FourConn_1-2" presStyleLbl="fgAccFollowNode1" presStyleIdx="0" presStyleCnt="3">
        <dgm:presLayoutVars>
          <dgm:bulletEnabled val="1"/>
        </dgm:presLayoutVars>
      </dgm:prSet>
      <dgm:spPr/>
    </dgm:pt>
    <dgm:pt modelId="{98B341F0-47B6-48FE-8D16-7667D620803C}" type="pres">
      <dgm:prSet presAssocID="{BB664622-B7CF-4412-8A1C-9CD20868CCEF}" presName="FourConn_2-3" presStyleLbl="fgAccFollowNode1" presStyleIdx="1" presStyleCnt="3">
        <dgm:presLayoutVars>
          <dgm:bulletEnabled val="1"/>
        </dgm:presLayoutVars>
      </dgm:prSet>
      <dgm:spPr/>
    </dgm:pt>
    <dgm:pt modelId="{460FA7C5-6EFD-4CF8-A41C-FF9C808711E9}" type="pres">
      <dgm:prSet presAssocID="{BB664622-B7CF-4412-8A1C-9CD20868CCEF}" presName="FourConn_3-4" presStyleLbl="fgAccFollowNode1" presStyleIdx="2" presStyleCnt="3">
        <dgm:presLayoutVars>
          <dgm:bulletEnabled val="1"/>
        </dgm:presLayoutVars>
      </dgm:prSet>
      <dgm:spPr/>
    </dgm:pt>
    <dgm:pt modelId="{BAAAA32A-3670-4026-B50D-3EB7547C1FCB}" type="pres">
      <dgm:prSet presAssocID="{BB664622-B7CF-4412-8A1C-9CD20868CCEF}" presName="FourNodes_1_text" presStyleLbl="node1" presStyleIdx="3" presStyleCnt="4">
        <dgm:presLayoutVars>
          <dgm:bulletEnabled val="1"/>
        </dgm:presLayoutVars>
      </dgm:prSet>
      <dgm:spPr/>
    </dgm:pt>
    <dgm:pt modelId="{0484F1C1-FD96-4FB9-B7E7-B3122057721E}" type="pres">
      <dgm:prSet presAssocID="{BB664622-B7CF-4412-8A1C-9CD20868CCEF}" presName="FourNodes_2_text" presStyleLbl="node1" presStyleIdx="3" presStyleCnt="4">
        <dgm:presLayoutVars>
          <dgm:bulletEnabled val="1"/>
        </dgm:presLayoutVars>
      </dgm:prSet>
      <dgm:spPr/>
    </dgm:pt>
    <dgm:pt modelId="{A59E14B6-B422-4DC0-A55C-5BC3CFA1673F}" type="pres">
      <dgm:prSet presAssocID="{BB664622-B7CF-4412-8A1C-9CD20868CCEF}" presName="FourNodes_3_text" presStyleLbl="node1" presStyleIdx="3" presStyleCnt="4">
        <dgm:presLayoutVars>
          <dgm:bulletEnabled val="1"/>
        </dgm:presLayoutVars>
      </dgm:prSet>
      <dgm:spPr/>
    </dgm:pt>
    <dgm:pt modelId="{0204C56B-3F09-473C-9FC4-5A47A63AA748}" type="pres">
      <dgm:prSet presAssocID="{BB664622-B7CF-4412-8A1C-9CD20868CCEF}" presName="FourNodes_4_text" presStyleLbl="node1" presStyleIdx="3" presStyleCnt="4">
        <dgm:presLayoutVars>
          <dgm:bulletEnabled val="1"/>
        </dgm:presLayoutVars>
      </dgm:prSet>
      <dgm:spPr/>
    </dgm:pt>
  </dgm:ptLst>
  <dgm:cxnLst>
    <dgm:cxn modelId="{570BCD18-7258-49BE-BF50-D8AD8F5987AF}" type="presOf" srcId="{9EA97E4F-4D50-4C10-A487-E0DBD26F0459}" destId="{07B2BDA8-9065-4C0F-A891-3C0E9CCA8EC4}" srcOrd="0" destOrd="0" presId="urn:microsoft.com/office/officeart/2005/8/layout/vProcess5"/>
    <dgm:cxn modelId="{6A176F23-DF7D-419B-8AFF-E6B01BE15F70}" type="presOf" srcId="{02F1A60E-653B-4E08-A78A-E11CCEE91233}" destId="{F9208E55-41A0-4CE2-B746-84FFC9B2C404}" srcOrd="0" destOrd="0" presId="urn:microsoft.com/office/officeart/2005/8/layout/vProcess5"/>
    <dgm:cxn modelId="{7E03B734-BAEF-4CE4-B83D-35CD55C5A318}" type="presOf" srcId="{B2189139-3831-4CAB-AA0F-896F6B523BFA}" destId="{460FA7C5-6EFD-4CF8-A41C-FF9C808711E9}" srcOrd="0" destOrd="0" presId="urn:microsoft.com/office/officeart/2005/8/layout/vProcess5"/>
    <dgm:cxn modelId="{D2B7063A-FC07-4DC8-8C46-AEBC94A38916}" srcId="{BB664622-B7CF-4412-8A1C-9CD20868CCEF}" destId="{02F1A60E-653B-4E08-A78A-E11CCEE91233}" srcOrd="0" destOrd="0" parTransId="{6EF66912-5F70-4A29-8A93-C680A9A4F5C6}" sibTransId="{43F69B87-32C3-4CDF-B925-3193DCFEDF16}"/>
    <dgm:cxn modelId="{8AA5C35C-59E5-4286-93AC-45EE9E366213}" type="presOf" srcId="{2234F558-33E7-4F8A-BDEA-C1D69B0CF8E1}" destId="{C160B769-0D12-4AFA-94D3-B5790692F151}" srcOrd="0" destOrd="0" presId="urn:microsoft.com/office/officeart/2005/8/layout/vProcess5"/>
    <dgm:cxn modelId="{A50C436D-8992-41A0-A36D-2AB40DBB635E}" type="presOf" srcId="{BB664622-B7CF-4412-8A1C-9CD20868CCEF}" destId="{63E4C044-1D9D-4F77-8EB1-3218EDF759DC}" srcOrd="0" destOrd="0" presId="urn:microsoft.com/office/officeart/2005/8/layout/vProcess5"/>
    <dgm:cxn modelId="{9C4E6D4E-227E-4887-BF41-98793A93D6A8}" srcId="{BB664622-B7CF-4412-8A1C-9CD20868CCEF}" destId="{9EA97E4F-4D50-4C10-A487-E0DBD26F0459}" srcOrd="3" destOrd="0" parTransId="{1F109823-400F-4311-A938-96F4B68F4244}" sibTransId="{B94779EA-6E4D-4CBC-AF77-7954BCFEBB11}"/>
    <dgm:cxn modelId="{80B74089-61FF-4CE5-A7CE-AEFE7C364069}" type="presOf" srcId="{2234F558-33E7-4F8A-BDEA-C1D69B0CF8E1}" destId="{A59E14B6-B422-4DC0-A55C-5BC3CFA1673F}" srcOrd="1" destOrd="0" presId="urn:microsoft.com/office/officeart/2005/8/layout/vProcess5"/>
    <dgm:cxn modelId="{AEFCD19F-8DA6-430C-A018-4687DA22E673}" type="presOf" srcId="{9EA97E4F-4D50-4C10-A487-E0DBD26F0459}" destId="{0204C56B-3F09-473C-9FC4-5A47A63AA748}" srcOrd="1" destOrd="0" presId="urn:microsoft.com/office/officeart/2005/8/layout/vProcess5"/>
    <dgm:cxn modelId="{634407A0-EBF6-47A7-AA7F-611488FA0BCE}" type="presOf" srcId="{C4B9BCDE-B634-4EC7-A288-90E5088A4277}" destId="{0484F1C1-FD96-4FB9-B7E7-B3122057721E}" srcOrd="1" destOrd="0" presId="urn:microsoft.com/office/officeart/2005/8/layout/vProcess5"/>
    <dgm:cxn modelId="{178A89AA-EA98-4B43-A4C6-A229CF9DA240}" type="presOf" srcId="{43F69B87-32C3-4CDF-B925-3193DCFEDF16}" destId="{C42F2641-BE31-4D6F-BA1F-97EABF52C7FC}" srcOrd="0" destOrd="0" presId="urn:microsoft.com/office/officeart/2005/8/layout/vProcess5"/>
    <dgm:cxn modelId="{53B84DCA-7302-40CF-AC90-CC5282126A19}" type="presOf" srcId="{C4B9BCDE-B634-4EC7-A288-90E5088A4277}" destId="{F9076605-41AE-4164-AD7E-23DEFE69698E}" srcOrd="0" destOrd="0" presId="urn:microsoft.com/office/officeart/2005/8/layout/vProcess5"/>
    <dgm:cxn modelId="{D68DDCD5-5D0B-46B4-9015-DD7BA9A31AFB}" type="presOf" srcId="{41FEC3F3-D5AE-40FF-9387-F2D20ADC3EFF}" destId="{98B341F0-47B6-48FE-8D16-7667D620803C}" srcOrd="0" destOrd="0" presId="urn:microsoft.com/office/officeart/2005/8/layout/vProcess5"/>
    <dgm:cxn modelId="{FA3ACDDF-B63E-48F8-A68D-A0704455C175}" srcId="{BB664622-B7CF-4412-8A1C-9CD20868CCEF}" destId="{2234F558-33E7-4F8A-BDEA-C1D69B0CF8E1}" srcOrd="2" destOrd="0" parTransId="{A2277457-AA45-40CA-A6E8-E6E5E4473155}" sibTransId="{B2189139-3831-4CAB-AA0F-896F6B523BFA}"/>
    <dgm:cxn modelId="{672244EB-DC9B-48F5-8B98-F85F06B0F2E1}" srcId="{BB664622-B7CF-4412-8A1C-9CD20868CCEF}" destId="{C4B9BCDE-B634-4EC7-A288-90E5088A4277}" srcOrd="1" destOrd="0" parTransId="{2DE535AF-9C0F-4683-867F-663DBA5E739C}" sibTransId="{41FEC3F3-D5AE-40FF-9387-F2D20ADC3EFF}"/>
    <dgm:cxn modelId="{207C6FFA-159C-4CE1-BAB4-CC4D656B760C}" type="presOf" srcId="{02F1A60E-653B-4E08-A78A-E11CCEE91233}" destId="{BAAAA32A-3670-4026-B50D-3EB7547C1FCB}" srcOrd="1" destOrd="0" presId="urn:microsoft.com/office/officeart/2005/8/layout/vProcess5"/>
    <dgm:cxn modelId="{D2C9C949-5000-47B8-B874-6DD006CB1B1E}" type="presParOf" srcId="{63E4C044-1D9D-4F77-8EB1-3218EDF759DC}" destId="{6D5F4F44-EBE2-4226-A6AC-678AA17F828A}" srcOrd="0" destOrd="0" presId="urn:microsoft.com/office/officeart/2005/8/layout/vProcess5"/>
    <dgm:cxn modelId="{DB2CB52B-F226-471E-A3B9-8ACA8940B862}" type="presParOf" srcId="{63E4C044-1D9D-4F77-8EB1-3218EDF759DC}" destId="{F9208E55-41A0-4CE2-B746-84FFC9B2C404}" srcOrd="1" destOrd="0" presId="urn:microsoft.com/office/officeart/2005/8/layout/vProcess5"/>
    <dgm:cxn modelId="{808C4107-23D4-4664-BB2D-095530D51957}" type="presParOf" srcId="{63E4C044-1D9D-4F77-8EB1-3218EDF759DC}" destId="{F9076605-41AE-4164-AD7E-23DEFE69698E}" srcOrd="2" destOrd="0" presId="urn:microsoft.com/office/officeart/2005/8/layout/vProcess5"/>
    <dgm:cxn modelId="{CED19F6A-57F2-4700-9731-BC21CDB396EF}" type="presParOf" srcId="{63E4C044-1D9D-4F77-8EB1-3218EDF759DC}" destId="{C160B769-0D12-4AFA-94D3-B5790692F151}" srcOrd="3" destOrd="0" presId="urn:microsoft.com/office/officeart/2005/8/layout/vProcess5"/>
    <dgm:cxn modelId="{38EDB68A-E4D0-42D1-B60B-D020EC3FC3AC}" type="presParOf" srcId="{63E4C044-1D9D-4F77-8EB1-3218EDF759DC}" destId="{07B2BDA8-9065-4C0F-A891-3C0E9CCA8EC4}" srcOrd="4" destOrd="0" presId="urn:microsoft.com/office/officeart/2005/8/layout/vProcess5"/>
    <dgm:cxn modelId="{546282A7-B4D1-438A-91C3-245135506709}" type="presParOf" srcId="{63E4C044-1D9D-4F77-8EB1-3218EDF759DC}" destId="{C42F2641-BE31-4D6F-BA1F-97EABF52C7FC}" srcOrd="5" destOrd="0" presId="urn:microsoft.com/office/officeart/2005/8/layout/vProcess5"/>
    <dgm:cxn modelId="{9C05E3CB-22CA-4902-AAF0-7E2617BCBE01}" type="presParOf" srcId="{63E4C044-1D9D-4F77-8EB1-3218EDF759DC}" destId="{98B341F0-47B6-48FE-8D16-7667D620803C}" srcOrd="6" destOrd="0" presId="urn:microsoft.com/office/officeart/2005/8/layout/vProcess5"/>
    <dgm:cxn modelId="{9677365A-751C-44B7-A130-95D681B977DD}" type="presParOf" srcId="{63E4C044-1D9D-4F77-8EB1-3218EDF759DC}" destId="{460FA7C5-6EFD-4CF8-A41C-FF9C808711E9}" srcOrd="7" destOrd="0" presId="urn:microsoft.com/office/officeart/2005/8/layout/vProcess5"/>
    <dgm:cxn modelId="{79F3A9A2-447C-4DEA-896F-FFFEF4002E06}" type="presParOf" srcId="{63E4C044-1D9D-4F77-8EB1-3218EDF759DC}" destId="{BAAAA32A-3670-4026-B50D-3EB7547C1FCB}" srcOrd="8" destOrd="0" presId="urn:microsoft.com/office/officeart/2005/8/layout/vProcess5"/>
    <dgm:cxn modelId="{ED855D4B-63B9-4C80-879A-8754DF454847}" type="presParOf" srcId="{63E4C044-1D9D-4F77-8EB1-3218EDF759DC}" destId="{0484F1C1-FD96-4FB9-B7E7-B3122057721E}" srcOrd="9" destOrd="0" presId="urn:microsoft.com/office/officeart/2005/8/layout/vProcess5"/>
    <dgm:cxn modelId="{60960DBF-B6F3-44E7-A827-3AFF726798F8}" type="presParOf" srcId="{63E4C044-1D9D-4F77-8EB1-3218EDF759DC}" destId="{A59E14B6-B422-4DC0-A55C-5BC3CFA1673F}" srcOrd="10" destOrd="0" presId="urn:microsoft.com/office/officeart/2005/8/layout/vProcess5"/>
    <dgm:cxn modelId="{AB510A0A-830A-4407-9353-A7D2D008E9F0}" type="presParOf" srcId="{63E4C044-1D9D-4F77-8EB1-3218EDF759DC}" destId="{0204C56B-3F09-473C-9FC4-5A47A63AA74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971AFF58-C411-4A5D-B68A-BFB09A6515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4526B1-F7C0-44AA-AFA9-5482F4358A78}">
      <dgm:prSet/>
      <dgm:spPr/>
      <dgm:t>
        <a:bodyPr/>
        <a:lstStyle/>
        <a:p>
          <a:pPr>
            <a:lnSpc>
              <a:spcPct val="100000"/>
            </a:lnSpc>
          </a:pPr>
          <a:r>
            <a:rPr lang="en-US" dirty="0"/>
            <a:t>For or by users with a disability</a:t>
          </a:r>
        </a:p>
      </dgm:t>
    </dgm:pt>
    <dgm:pt modelId="{E5473BD2-9EC4-45C9-BB96-68F719323F66}" type="parTrans" cxnId="{25D5E03A-E671-4BD7-BBA4-CFF9906D7C94}">
      <dgm:prSet/>
      <dgm:spPr/>
      <dgm:t>
        <a:bodyPr/>
        <a:lstStyle/>
        <a:p>
          <a:endParaRPr lang="en-US"/>
        </a:p>
      </dgm:t>
    </dgm:pt>
    <dgm:pt modelId="{96C5E7A4-9843-4615-94FA-C5BF448EFF45}" type="sibTrans" cxnId="{25D5E03A-E671-4BD7-BBA4-CFF9906D7C94}">
      <dgm:prSet/>
      <dgm:spPr/>
      <dgm:t>
        <a:bodyPr/>
        <a:lstStyle/>
        <a:p>
          <a:endParaRPr lang="en-US"/>
        </a:p>
      </dgm:t>
    </dgm:pt>
    <dgm:pt modelId="{52C1E330-3F12-4118-A893-58EDD63B25EC}">
      <dgm:prSet/>
      <dgm:spPr/>
      <dgm:t>
        <a:bodyPr/>
        <a:lstStyle/>
        <a:p>
          <a:pPr>
            <a:lnSpc>
              <a:spcPct val="100000"/>
            </a:lnSpc>
          </a:pPr>
          <a:r>
            <a:rPr lang="en-US" dirty="0"/>
            <a:t>Full part of accessible work, where they already have an inaccessible copy</a:t>
          </a:r>
        </a:p>
      </dgm:t>
    </dgm:pt>
    <dgm:pt modelId="{5A3ABF9C-5E81-44F4-9A44-3E06C9B9BC79}" type="parTrans" cxnId="{DD3BFEC8-773E-4C80-8661-AF921723E880}">
      <dgm:prSet/>
      <dgm:spPr/>
      <dgm:t>
        <a:bodyPr/>
        <a:lstStyle/>
        <a:p>
          <a:endParaRPr lang="en-US"/>
        </a:p>
      </dgm:t>
    </dgm:pt>
    <dgm:pt modelId="{DECDBAA4-C973-4BBB-9647-EBB3B17101E3}" type="sibTrans" cxnId="{DD3BFEC8-773E-4C80-8661-AF921723E880}">
      <dgm:prSet/>
      <dgm:spPr/>
      <dgm:t>
        <a:bodyPr/>
        <a:lstStyle/>
        <a:p>
          <a:endParaRPr lang="en-US"/>
        </a:p>
      </dgm:t>
    </dgm:pt>
    <dgm:pt modelId="{E16658D8-329C-4A5F-A529-5658C8332544}">
      <dgm:prSet/>
      <dgm:spPr/>
      <dgm:t>
        <a:bodyPr/>
        <a:lstStyle/>
        <a:p>
          <a:pPr>
            <a:lnSpc>
              <a:spcPct val="100000"/>
            </a:lnSpc>
          </a:pPr>
          <a:r>
            <a:rPr lang="en-US" dirty="0"/>
            <a:t>Accessible version must be commercially unavailable</a:t>
          </a:r>
        </a:p>
      </dgm:t>
    </dgm:pt>
    <dgm:pt modelId="{0F7AF524-7534-489B-AD60-04082C560F2B}" type="parTrans" cxnId="{481C4027-22CC-4B9A-87AB-C5004F7EF564}">
      <dgm:prSet/>
      <dgm:spPr/>
      <dgm:t>
        <a:bodyPr/>
        <a:lstStyle/>
        <a:p>
          <a:endParaRPr lang="en-US"/>
        </a:p>
      </dgm:t>
    </dgm:pt>
    <dgm:pt modelId="{2731305B-C6A7-4D5A-9FB2-ED1669E4571B}" type="sibTrans" cxnId="{481C4027-22CC-4B9A-87AB-C5004F7EF564}">
      <dgm:prSet/>
      <dgm:spPr/>
      <dgm:t>
        <a:bodyPr/>
        <a:lstStyle/>
        <a:p>
          <a:endParaRPr lang="en-US"/>
        </a:p>
      </dgm:t>
    </dgm:pt>
    <dgm:pt modelId="{EDD781DE-F663-49F5-A97B-671BADDE153D}">
      <dgm:prSet/>
      <dgm:spPr/>
      <dgm:t>
        <a:bodyPr/>
        <a:lstStyle/>
        <a:p>
          <a:pPr>
            <a:lnSpc>
              <a:spcPct val="100000"/>
            </a:lnSpc>
          </a:pPr>
          <a:r>
            <a:rPr lang="en-US" dirty="0"/>
            <a:t>Can create an accessible copy</a:t>
          </a:r>
        </a:p>
      </dgm:t>
    </dgm:pt>
    <dgm:pt modelId="{94A465D2-5200-41FB-BA11-EE45F0371A1E}" type="parTrans" cxnId="{6CA34180-F9B6-4F26-BC25-5FB159409992}">
      <dgm:prSet/>
      <dgm:spPr/>
      <dgm:t>
        <a:bodyPr/>
        <a:lstStyle/>
        <a:p>
          <a:endParaRPr lang="en-US"/>
        </a:p>
      </dgm:t>
    </dgm:pt>
    <dgm:pt modelId="{0B74A141-326E-4BFB-B7AC-3F339D50CC19}" type="sibTrans" cxnId="{6CA34180-F9B6-4F26-BC25-5FB159409992}">
      <dgm:prSet/>
      <dgm:spPr/>
      <dgm:t>
        <a:bodyPr/>
        <a:lstStyle/>
        <a:p>
          <a:endParaRPr lang="en-US"/>
        </a:p>
      </dgm:t>
    </dgm:pt>
    <dgm:pt modelId="{BB8A15ED-2D53-425A-8266-170C2889890D}" type="pres">
      <dgm:prSet presAssocID="{971AFF58-C411-4A5D-B68A-BFB09A65154E}" presName="root" presStyleCnt="0">
        <dgm:presLayoutVars>
          <dgm:dir/>
          <dgm:resizeHandles val="exact"/>
        </dgm:presLayoutVars>
      </dgm:prSet>
      <dgm:spPr/>
    </dgm:pt>
    <dgm:pt modelId="{8999EBAC-F86A-4B61-8B2B-F14A8CEFB672}" type="pres">
      <dgm:prSet presAssocID="{B64526B1-F7C0-44AA-AFA9-5482F4358A78}" presName="compNode" presStyleCnt="0"/>
      <dgm:spPr/>
    </dgm:pt>
    <dgm:pt modelId="{21E9049D-092D-4A04-9E70-F0852E6BE94E}" type="pres">
      <dgm:prSet presAssocID="{B64526B1-F7C0-44AA-AFA9-5482F4358A78}" presName="bgRect" presStyleLbl="bgShp" presStyleIdx="0" presStyleCnt="4"/>
      <dgm:spPr/>
    </dgm:pt>
    <dgm:pt modelId="{30C2413F-182A-44BD-8061-00FB5899AD7A}" type="pres">
      <dgm:prSet presAssocID="{B64526B1-F7C0-44AA-AFA9-5482F4358A7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2FB91B8-7F82-4BBB-95AC-2AC8EF504335}" type="pres">
      <dgm:prSet presAssocID="{B64526B1-F7C0-44AA-AFA9-5482F4358A78}" presName="spaceRect" presStyleCnt="0"/>
      <dgm:spPr/>
    </dgm:pt>
    <dgm:pt modelId="{68B08E6C-2943-4B76-9095-306DA07B2ECE}" type="pres">
      <dgm:prSet presAssocID="{B64526B1-F7C0-44AA-AFA9-5482F4358A78}" presName="parTx" presStyleLbl="revTx" presStyleIdx="0" presStyleCnt="4">
        <dgm:presLayoutVars>
          <dgm:chMax val="0"/>
          <dgm:chPref val="0"/>
        </dgm:presLayoutVars>
      </dgm:prSet>
      <dgm:spPr/>
    </dgm:pt>
    <dgm:pt modelId="{290269CC-4D8D-4F01-8509-E2A3A42CD096}" type="pres">
      <dgm:prSet presAssocID="{96C5E7A4-9843-4615-94FA-C5BF448EFF45}" presName="sibTrans" presStyleCnt="0"/>
      <dgm:spPr/>
    </dgm:pt>
    <dgm:pt modelId="{EDC09FF6-D7F6-4EE8-A34F-0E8102AC9605}" type="pres">
      <dgm:prSet presAssocID="{52C1E330-3F12-4118-A893-58EDD63B25EC}" presName="compNode" presStyleCnt="0"/>
      <dgm:spPr/>
    </dgm:pt>
    <dgm:pt modelId="{9C2844AA-C7FA-46EE-8422-C7203AB01DD1}" type="pres">
      <dgm:prSet presAssocID="{52C1E330-3F12-4118-A893-58EDD63B25EC}" presName="bgRect" presStyleLbl="bgShp" presStyleIdx="1" presStyleCnt="4"/>
      <dgm:spPr/>
    </dgm:pt>
    <dgm:pt modelId="{9AEC2BA1-8F73-4F98-AC0C-6E7841C65C5C}" type="pres">
      <dgm:prSet presAssocID="{52C1E330-3F12-4118-A893-58EDD63B25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C898CE76-B545-4989-B7C5-456D8D4EE59D}" type="pres">
      <dgm:prSet presAssocID="{52C1E330-3F12-4118-A893-58EDD63B25EC}" presName="spaceRect" presStyleCnt="0"/>
      <dgm:spPr/>
    </dgm:pt>
    <dgm:pt modelId="{4546276B-0810-4D03-AA85-04BE69854708}" type="pres">
      <dgm:prSet presAssocID="{52C1E330-3F12-4118-A893-58EDD63B25EC}" presName="parTx" presStyleLbl="revTx" presStyleIdx="1" presStyleCnt="4">
        <dgm:presLayoutVars>
          <dgm:chMax val="0"/>
          <dgm:chPref val="0"/>
        </dgm:presLayoutVars>
      </dgm:prSet>
      <dgm:spPr/>
    </dgm:pt>
    <dgm:pt modelId="{BFC5A9B0-1C25-458B-8222-1B961DC8F2DF}" type="pres">
      <dgm:prSet presAssocID="{DECDBAA4-C973-4BBB-9647-EBB3B17101E3}" presName="sibTrans" presStyleCnt="0"/>
      <dgm:spPr/>
    </dgm:pt>
    <dgm:pt modelId="{8E043440-304C-4385-98DE-3822BAF004FE}" type="pres">
      <dgm:prSet presAssocID="{E16658D8-329C-4A5F-A529-5658C8332544}" presName="compNode" presStyleCnt="0"/>
      <dgm:spPr/>
    </dgm:pt>
    <dgm:pt modelId="{0D57D0F0-5DBF-4889-88E9-F474D1FDA264}" type="pres">
      <dgm:prSet presAssocID="{E16658D8-329C-4A5F-A529-5658C8332544}" presName="bgRect" presStyleLbl="bgShp" presStyleIdx="2" presStyleCnt="4"/>
      <dgm:spPr/>
    </dgm:pt>
    <dgm:pt modelId="{EBB9DD27-AEAF-45F2-9FF5-D919A3E404DD}" type="pres">
      <dgm:prSet presAssocID="{E16658D8-329C-4A5F-A529-5658C83325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A5BBA2B1-06CF-442D-AC3B-BE7564569B64}" type="pres">
      <dgm:prSet presAssocID="{E16658D8-329C-4A5F-A529-5658C8332544}" presName="spaceRect" presStyleCnt="0"/>
      <dgm:spPr/>
    </dgm:pt>
    <dgm:pt modelId="{68CF8244-051C-4027-AF4F-707554654110}" type="pres">
      <dgm:prSet presAssocID="{E16658D8-329C-4A5F-A529-5658C8332544}" presName="parTx" presStyleLbl="revTx" presStyleIdx="2" presStyleCnt="4">
        <dgm:presLayoutVars>
          <dgm:chMax val="0"/>
          <dgm:chPref val="0"/>
        </dgm:presLayoutVars>
      </dgm:prSet>
      <dgm:spPr/>
    </dgm:pt>
    <dgm:pt modelId="{9C781D8E-E3D4-4F31-B124-03E48EBFB7CB}" type="pres">
      <dgm:prSet presAssocID="{2731305B-C6A7-4D5A-9FB2-ED1669E4571B}" presName="sibTrans" presStyleCnt="0"/>
      <dgm:spPr/>
    </dgm:pt>
    <dgm:pt modelId="{FFD61663-9009-4CDE-8999-2596EDD7C3C9}" type="pres">
      <dgm:prSet presAssocID="{EDD781DE-F663-49F5-A97B-671BADDE153D}" presName="compNode" presStyleCnt="0"/>
      <dgm:spPr/>
    </dgm:pt>
    <dgm:pt modelId="{4DF68DA8-D543-4024-924F-174B6CFEC46B}" type="pres">
      <dgm:prSet presAssocID="{EDD781DE-F663-49F5-A97B-671BADDE153D}" presName="bgRect" presStyleLbl="bgShp" presStyleIdx="3" presStyleCnt="4"/>
      <dgm:spPr/>
    </dgm:pt>
    <dgm:pt modelId="{CBC2D687-8466-46A2-9A65-FD4A21724B9D}" type="pres">
      <dgm:prSet presAssocID="{EDD781DE-F663-49F5-A97B-671BADDE153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E0155280-3731-48CD-B1F1-2F599A836DE8}" type="pres">
      <dgm:prSet presAssocID="{EDD781DE-F663-49F5-A97B-671BADDE153D}" presName="spaceRect" presStyleCnt="0"/>
      <dgm:spPr/>
    </dgm:pt>
    <dgm:pt modelId="{A27F6A2E-9012-4AC0-9E41-97FBAF6CE9A7}" type="pres">
      <dgm:prSet presAssocID="{EDD781DE-F663-49F5-A97B-671BADDE153D}" presName="parTx" presStyleLbl="revTx" presStyleIdx="3" presStyleCnt="4">
        <dgm:presLayoutVars>
          <dgm:chMax val="0"/>
          <dgm:chPref val="0"/>
        </dgm:presLayoutVars>
      </dgm:prSet>
      <dgm:spPr/>
    </dgm:pt>
  </dgm:ptLst>
  <dgm:cxnLst>
    <dgm:cxn modelId="{481C4027-22CC-4B9A-87AB-C5004F7EF564}" srcId="{971AFF58-C411-4A5D-B68A-BFB09A65154E}" destId="{E16658D8-329C-4A5F-A529-5658C8332544}" srcOrd="2" destOrd="0" parTransId="{0F7AF524-7534-489B-AD60-04082C560F2B}" sibTransId="{2731305B-C6A7-4D5A-9FB2-ED1669E4571B}"/>
    <dgm:cxn modelId="{281A7B29-7BD7-46A7-91E3-F003926D629B}" type="presOf" srcId="{EDD781DE-F663-49F5-A97B-671BADDE153D}" destId="{A27F6A2E-9012-4AC0-9E41-97FBAF6CE9A7}" srcOrd="0" destOrd="0" presId="urn:microsoft.com/office/officeart/2018/2/layout/IconVerticalSolidList"/>
    <dgm:cxn modelId="{5C4BCC29-E17E-4F02-A56D-6B9B401C1B0A}" type="presOf" srcId="{971AFF58-C411-4A5D-B68A-BFB09A65154E}" destId="{BB8A15ED-2D53-425A-8266-170C2889890D}" srcOrd="0" destOrd="0" presId="urn:microsoft.com/office/officeart/2018/2/layout/IconVerticalSolidList"/>
    <dgm:cxn modelId="{25D5E03A-E671-4BD7-BBA4-CFF9906D7C94}" srcId="{971AFF58-C411-4A5D-B68A-BFB09A65154E}" destId="{B64526B1-F7C0-44AA-AFA9-5482F4358A78}" srcOrd="0" destOrd="0" parTransId="{E5473BD2-9EC4-45C9-BB96-68F719323F66}" sibTransId="{96C5E7A4-9843-4615-94FA-C5BF448EFF45}"/>
    <dgm:cxn modelId="{6CA34180-F9B6-4F26-BC25-5FB159409992}" srcId="{971AFF58-C411-4A5D-B68A-BFB09A65154E}" destId="{EDD781DE-F663-49F5-A97B-671BADDE153D}" srcOrd="3" destOrd="0" parTransId="{94A465D2-5200-41FB-BA11-EE45F0371A1E}" sibTransId="{0B74A141-326E-4BFB-B7AC-3F339D50CC19}"/>
    <dgm:cxn modelId="{0904A197-86EA-403A-A529-285DD10CF257}" type="presOf" srcId="{B64526B1-F7C0-44AA-AFA9-5482F4358A78}" destId="{68B08E6C-2943-4B76-9095-306DA07B2ECE}" srcOrd="0" destOrd="0" presId="urn:microsoft.com/office/officeart/2018/2/layout/IconVerticalSolidList"/>
    <dgm:cxn modelId="{CBEF1B9C-D831-49F1-B734-3EC3C983FDED}" type="presOf" srcId="{E16658D8-329C-4A5F-A529-5658C8332544}" destId="{68CF8244-051C-4027-AF4F-707554654110}" srcOrd="0" destOrd="0" presId="urn:microsoft.com/office/officeart/2018/2/layout/IconVerticalSolidList"/>
    <dgm:cxn modelId="{DD3BFEC8-773E-4C80-8661-AF921723E880}" srcId="{971AFF58-C411-4A5D-B68A-BFB09A65154E}" destId="{52C1E330-3F12-4118-A893-58EDD63B25EC}" srcOrd="1" destOrd="0" parTransId="{5A3ABF9C-5E81-44F4-9A44-3E06C9B9BC79}" sibTransId="{DECDBAA4-C973-4BBB-9647-EBB3B17101E3}"/>
    <dgm:cxn modelId="{E4B2E3F7-37DF-4B53-9372-7AABF1D4A09F}" type="presOf" srcId="{52C1E330-3F12-4118-A893-58EDD63B25EC}" destId="{4546276B-0810-4D03-AA85-04BE69854708}" srcOrd="0" destOrd="0" presId="urn:microsoft.com/office/officeart/2018/2/layout/IconVerticalSolidList"/>
    <dgm:cxn modelId="{5885266B-2E4C-405B-AA47-906FB380656D}" type="presParOf" srcId="{BB8A15ED-2D53-425A-8266-170C2889890D}" destId="{8999EBAC-F86A-4B61-8B2B-F14A8CEFB672}" srcOrd="0" destOrd="0" presId="urn:microsoft.com/office/officeart/2018/2/layout/IconVerticalSolidList"/>
    <dgm:cxn modelId="{AF74B735-77B5-4A35-949C-0DEEA342407A}" type="presParOf" srcId="{8999EBAC-F86A-4B61-8B2B-F14A8CEFB672}" destId="{21E9049D-092D-4A04-9E70-F0852E6BE94E}" srcOrd="0" destOrd="0" presId="urn:microsoft.com/office/officeart/2018/2/layout/IconVerticalSolidList"/>
    <dgm:cxn modelId="{9BFE3DF9-8D66-44DB-A337-47DC01D8334E}" type="presParOf" srcId="{8999EBAC-F86A-4B61-8B2B-F14A8CEFB672}" destId="{30C2413F-182A-44BD-8061-00FB5899AD7A}" srcOrd="1" destOrd="0" presId="urn:microsoft.com/office/officeart/2018/2/layout/IconVerticalSolidList"/>
    <dgm:cxn modelId="{0C14128A-A45A-475D-9D43-7B041ECBA363}" type="presParOf" srcId="{8999EBAC-F86A-4B61-8B2B-F14A8CEFB672}" destId="{92FB91B8-7F82-4BBB-95AC-2AC8EF504335}" srcOrd="2" destOrd="0" presId="urn:microsoft.com/office/officeart/2018/2/layout/IconVerticalSolidList"/>
    <dgm:cxn modelId="{C0AC0750-BF43-4191-ABDB-EA270628D5E3}" type="presParOf" srcId="{8999EBAC-F86A-4B61-8B2B-F14A8CEFB672}" destId="{68B08E6C-2943-4B76-9095-306DA07B2ECE}" srcOrd="3" destOrd="0" presId="urn:microsoft.com/office/officeart/2018/2/layout/IconVerticalSolidList"/>
    <dgm:cxn modelId="{3E5F7142-BC01-49E1-8B2E-654B601EE7A6}" type="presParOf" srcId="{BB8A15ED-2D53-425A-8266-170C2889890D}" destId="{290269CC-4D8D-4F01-8509-E2A3A42CD096}" srcOrd="1" destOrd="0" presId="urn:microsoft.com/office/officeart/2018/2/layout/IconVerticalSolidList"/>
    <dgm:cxn modelId="{7E8F6A27-3F30-42CC-837C-794B8C77E99C}" type="presParOf" srcId="{BB8A15ED-2D53-425A-8266-170C2889890D}" destId="{EDC09FF6-D7F6-4EE8-A34F-0E8102AC9605}" srcOrd="2" destOrd="0" presId="urn:microsoft.com/office/officeart/2018/2/layout/IconVerticalSolidList"/>
    <dgm:cxn modelId="{D180941A-056E-461A-8330-A7DEC7964B4B}" type="presParOf" srcId="{EDC09FF6-D7F6-4EE8-A34F-0E8102AC9605}" destId="{9C2844AA-C7FA-46EE-8422-C7203AB01DD1}" srcOrd="0" destOrd="0" presId="urn:microsoft.com/office/officeart/2018/2/layout/IconVerticalSolidList"/>
    <dgm:cxn modelId="{DCCC34D4-FEB2-48B0-91C4-5583AE67D85B}" type="presParOf" srcId="{EDC09FF6-D7F6-4EE8-A34F-0E8102AC9605}" destId="{9AEC2BA1-8F73-4F98-AC0C-6E7841C65C5C}" srcOrd="1" destOrd="0" presId="urn:microsoft.com/office/officeart/2018/2/layout/IconVerticalSolidList"/>
    <dgm:cxn modelId="{5325A213-71F8-44AF-8128-278C54FB0353}" type="presParOf" srcId="{EDC09FF6-D7F6-4EE8-A34F-0E8102AC9605}" destId="{C898CE76-B545-4989-B7C5-456D8D4EE59D}" srcOrd="2" destOrd="0" presId="urn:microsoft.com/office/officeart/2018/2/layout/IconVerticalSolidList"/>
    <dgm:cxn modelId="{B96B6410-65A8-423F-B993-3854E9E9E23A}" type="presParOf" srcId="{EDC09FF6-D7F6-4EE8-A34F-0E8102AC9605}" destId="{4546276B-0810-4D03-AA85-04BE69854708}" srcOrd="3" destOrd="0" presId="urn:microsoft.com/office/officeart/2018/2/layout/IconVerticalSolidList"/>
    <dgm:cxn modelId="{119410EB-CAA1-4132-B86C-A8F9A58CA629}" type="presParOf" srcId="{BB8A15ED-2D53-425A-8266-170C2889890D}" destId="{BFC5A9B0-1C25-458B-8222-1B961DC8F2DF}" srcOrd="3" destOrd="0" presId="urn:microsoft.com/office/officeart/2018/2/layout/IconVerticalSolidList"/>
    <dgm:cxn modelId="{7B26BD8B-6757-4DE4-A817-A9658F4E9394}" type="presParOf" srcId="{BB8A15ED-2D53-425A-8266-170C2889890D}" destId="{8E043440-304C-4385-98DE-3822BAF004FE}" srcOrd="4" destOrd="0" presId="urn:microsoft.com/office/officeart/2018/2/layout/IconVerticalSolidList"/>
    <dgm:cxn modelId="{5C73DB3B-DEAC-4743-A6C7-EDBC3927C7CF}" type="presParOf" srcId="{8E043440-304C-4385-98DE-3822BAF004FE}" destId="{0D57D0F0-5DBF-4889-88E9-F474D1FDA264}" srcOrd="0" destOrd="0" presId="urn:microsoft.com/office/officeart/2018/2/layout/IconVerticalSolidList"/>
    <dgm:cxn modelId="{F6D09A61-9D40-4BA0-BB8D-24454F2F39EE}" type="presParOf" srcId="{8E043440-304C-4385-98DE-3822BAF004FE}" destId="{EBB9DD27-AEAF-45F2-9FF5-D919A3E404DD}" srcOrd="1" destOrd="0" presId="urn:microsoft.com/office/officeart/2018/2/layout/IconVerticalSolidList"/>
    <dgm:cxn modelId="{F171DE7F-F0DE-477B-9E58-0226A0F0BBDE}" type="presParOf" srcId="{8E043440-304C-4385-98DE-3822BAF004FE}" destId="{A5BBA2B1-06CF-442D-AC3B-BE7564569B64}" srcOrd="2" destOrd="0" presId="urn:microsoft.com/office/officeart/2018/2/layout/IconVerticalSolidList"/>
    <dgm:cxn modelId="{4D9AF2F3-6FC5-4913-B663-5624E0C7604D}" type="presParOf" srcId="{8E043440-304C-4385-98DE-3822BAF004FE}" destId="{68CF8244-051C-4027-AF4F-707554654110}" srcOrd="3" destOrd="0" presId="urn:microsoft.com/office/officeart/2018/2/layout/IconVerticalSolidList"/>
    <dgm:cxn modelId="{D4D293A8-2E48-4B7C-8140-9AC8BA378B58}" type="presParOf" srcId="{BB8A15ED-2D53-425A-8266-170C2889890D}" destId="{9C781D8E-E3D4-4F31-B124-03E48EBFB7CB}" srcOrd="5" destOrd="0" presId="urn:microsoft.com/office/officeart/2018/2/layout/IconVerticalSolidList"/>
    <dgm:cxn modelId="{826ACB99-1D66-4D4A-8FAB-16C9266A118B}" type="presParOf" srcId="{BB8A15ED-2D53-425A-8266-170C2889890D}" destId="{FFD61663-9009-4CDE-8999-2596EDD7C3C9}" srcOrd="6" destOrd="0" presId="urn:microsoft.com/office/officeart/2018/2/layout/IconVerticalSolidList"/>
    <dgm:cxn modelId="{C32C210B-FA85-4C50-AC65-A866FC95FF76}" type="presParOf" srcId="{FFD61663-9009-4CDE-8999-2596EDD7C3C9}" destId="{4DF68DA8-D543-4024-924F-174B6CFEC46B}" srcOrd="0" destOrd="0" presId="urn:microsoft.com/office/officeart/2018/2/layout/IconVerticalSolidList"/>
    <dgm:cxn modelId="{B29B5A45-E542-40B6-BD8A-43F5AC39A66C}" type="presParOf" srcId="{FFD61663-9009-4CDE-8999-2596EDD7C3C9}" destId="{CBC2D687-8466-46A2-9A65-FD4A21724B9D}" srcOrd="1" destOrd="0" presId="urn:microsoft.com/office/officeart/2018/2/layout/IconVerticalSolidList"/>
    <dgm:cxn modelId="{A69EBD56-A7CE-4B5E-A934-5CDFB454FD15}" type="presParOf" srcId="{FFD61663-9009-4CDE-8999-2596EDD7C3C9}" destId="{E0155280-3731-48CD-B1F1-2F599A836DE8}" srcOrd="2" destOrd="0" presId="urn:microsoft.com/office/officeart/2018/2/layout/IconVerticalSolidList"/>
    <dgm:cxn modelId="{478700F2-45EB-449C-BC6C-E68D447783D4}" type="presParOf" srcId="{FFD61663-9009-4CDE-8999-2596EDD7C3C9}" destId="{A27F6A2E-9012-4AC0-9E41-97FBAF6CE9A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971AFF58-C411-4A5D-B68A-BFB09A6515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4526B1-F7C0-44AA-AFA9-5482F4358A78}">
      <dgm:prSet/>
      <dgm:spPr/>
      <dgm:t>
        <a:bodyPr/>
        <a:lstStyle/>
        <a:p>
          <a:pPr>
            <a:lnSpc>
              <a:spcPct val="100000"/>
            </a:lnSpc>
          </a:pPr>
          <a:r>
            <a:rPr lang="en-US" dirty="0"/>
            <a:t>Copyright, Designs and Patents Act 1988</a:t>
          </a:r>
        </a:p>
      </dgm:t>
    </dgm:pt>
    <dgm:pt modelId="{E5473BD2-9EC4-45C9-BB96-68F719323F66}" type="parTrans" cxnId="{25D5E03A-E671-4BD7-BBA4-CFF9906D7C94}">
      <dgm:prSet/>
      <dgm:spPr/>
      <dgm:t>
        <a:bodyPr/>
        <a:lstStyle/>
        <a:p>
          <a:endParaRPr lang="en-US"/>
        </a:p>
      </dgm:t>
    </dgm:pt>
    <dgm:pt modelId="{96C5E7A4-9843-4615-94FA-C5BF448EFF45}" type="sibTrans" cxnId="{25D5E03A-E671-4BD7-BBA4-CFF9906D7C94}">
      <dgm:prSet/>
      <dgm:spPr/>
      <dgm:t>
        <a:bodyPr/>
        <a:lstStyle/>
        <a:p>
          <a:endParaRPr lang="en-US"/>
        </a:p>
      </dgm:t>
    </dgm:pt>
    <dgm:pt modelId="{52C1E330-3F12-4118-A893-58EDD63B25EC}">
      <dgm:prSet/>
      <dgm:spPr/>
      <dgm:t>
        <a:bodyPr/>
        <a:lstStyle/>
        <a:p>
          <a:pPr>
            <a:lnSpc>
              <a:spcPct val="100000"/>
            </a:lnSpc>
          </a:pPr>
          <a:r>
            <a:rPr lang="en-US" dirty="0"/>
            <a:t>Must be “fair and proportionate”.</a:t>
          </a:r>
        </a:p>
      </dgm:t>
    </dgm:pt>
    <dgm:pt modelId="{5A3ABF9C-5E81-44F4-9A44-3E06C9B9BC79}" type="parTrans" cxnId="{DD3BFEC8-773E-4C80-8661-AF921723E880}">
      <dgm:prSet/>
      <dgm:spPr/>
      <dgm:t>
        <a:bodyPr/>
        <a:lstStyle/>
        <a:p>
          <a:endParaRPr lang="en-US"/>
        </a:p>
      </dgm:t>
    </dgm:pt>
    <dgm:pt modelId="{DECDBAA4-C973-4BBB-9647-EBB3B17101E3}" type="sibTrans" cxnId="{DD3BFEC8-773E-4C80-8661-AF921723E880}">
      <dgm:prSet/>
      <dgm:spPr/>
      <dgm:t>
        <a:bodyPr/>
        <a:lstStyle/>
        <a:p>
          <a:endParaRPr lang="en-US"/>
        </a:p>
      </dgm:t>
    </dgm:pt>
    <dgm:pt modelId="{E16658D8-329C-4A5F-A529-5658C8332544}">
      <dgm:prSet/>
      <dgm:spPr/>
      <dgm:t>
        <a:bodyPr/>
        <a:lstStyle/>
        <a:p>
          <a:pPr>
            <a:lnSpc>
              <a:spcPct val="100000"/>
            </a:lnSpc>
          </a:pPr>
          <a:r>
            <a:rPr lang="en-GB" dirty="0"/>
            <a:t>The author’s other rights still apply.</a:t>
          </a:r>
          <a:endParaRPr lang="en-US" dirty="0"/>
        </a:p>
      </dgm:t>
    </dgm:pt>
    <dgm:pt modelId="{0F7AF524-7534-489B-AD60-04082C560F2B}" type="parTrans" cxnId="{481C4027-22CC-4B9A-87AB-C5004F7EF564}">
      <dgm:prSet/>
      <dgm:spPr/>
      <dgm:t>
        <a:bodyPr/>
        <a:lstStyle/>
        <a:p>
          <a:endParaRPr lang="en-US"/>
        </a:p>
      </dgm:t>
    </dgm:pt>
    <dgm:pt modelId="{2731305B-C6A7-4D5A-9FB2-ED1669E4571B}" type="sibTrans" cxnId="{481C4027-22CC-4B9A-87AB-C5004F7EF564}">
      <dgm:prSet/>
      <dgm:spPr/>
      <dgm:t>
        <a:bodyPr/>
        <a:lstStyle/>
        <a:p>
          <a:endParaRPr lang="en-US"/>
        </a:p>
      </dgm:t>
    </dgm:pt>
    <dgm:pt modelId="{BB8A15ED-2D53-425A-8266-170C2889890D}" type="pres">
      <dgm:prSet presAssocID="{971AFF58-C411-4A5D-B68A-BFB09A65154E}" presName="root" presStyleCnt="0">
        <dgm:presLayoutVars>
          <dgm:dir/>
          <dgm:resizeHandles val="exact"/>
        </dgm:presLayoutVars>
      </dgm:prSet>
      <dgm:spPr/>
    </dgm:pt>
    <dgm:pt modelId="{8999EBAC-F86A-4B61-8B2B-F14A8CEFB672}" type="pres">
      <dgm:prSet presAssocID="{B64526B1-F7C0-44AA-AFA9-5482F4358A78}" presName="compNode" presStyleCnt="0"/>
      <dgm:spPr/>
    </dgm:pt>
    <dgm:pt modelId="{21E9049D-092D-4A04-9E70-F0852E6BE94E}" type="pres">
      <dgm:prSet presAssocID="{B64526B1-F7C0-44AA-AFA9-5482F4358A78}" presName="bgRect" presStyleLbl="bgShp" presStyleIdx="0" presStyleCnt="3"/>
      <dgm:spPr/>
    </dgm:pt>
    <dgm:pt modelId="{30C2413F-182A-44BD-8061-00FB5899AD7A}" type="pres">
      <dgm:prSet presAssocID="{B64526B1-F7C0-44AA-AFA9-5482F4358A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2FB91B8-7F82-4BBB-95AC-2AC8EF504335}" type="pres">
      <dgm:prSet presAssocID="{B64526B1-F7C0-44AA-AFA9-5482F4358A78}" presName="spaceRect" presStyleCnt="0"/>
      <dgm:spPr/>
    </dgm:pt>
    <dgm:pt modelId="{68B08E6C-2943-4B76-9095-306DA07B2ECE}" type="pres">
      <dgm:prSet presAssocID="{B64526B1-F7C0-44AA-AFA9-5482F4358A78}" presName="parTx" presStyleLbl="revTx" presStyleIdx="0" presStyleCnt="3">
        <dgm:presLayoutVars>
          <dgm:chMax val="0"/>
          <dgm:chPref val="0"/>
        </dgm:presLayoutVars>
      </dgm:prSet>
      <dgm:spPr/>
    </dgm:pt>
    <dgm:pt modelId="{290269CC-4D8D-4F01-8509-E2A3A42CD096}" type="pres">
      <dgm:prSet presAssocID="{96C5E7A4-9843-4615-94FA-C5BF448EFF45}" presName="sibTrans" presStyleCnt="0"/>
      <dgm:spPr/>
    </dgm:pt>
    <dgm:pt modelId="{EDC09FF6-D7F6-4EE8-A34F-0E8102AC9605}" type="pres">
      <dgm:prSet presAssocID="{52C1E330-3F12-4118-A893-58EDD63B25EC}" presName="compNode" presStyleCnt="0"/>
      <dgm:spPr/>
    </dgm:pt>
    <dgm:pt modelId="{9C2844AA-C7FA-46EE-8422-C7203AB01DD1}" type="pres">
      <dgm:prSet presAssocID="{52C1E330-3F12-4118-A893-58EDD63B25EC}" presName="bgRect" presStyleLbl="bgShp" presStyleIdx="1" presStyleCnt="3"/>
      <dgm:spPr/>
    </dgm:pt>
    <dgm:pt modelId="{9AEC2BA1-8F73-4F98-AC0C-6E7841C65C5C}" type="pres">
      <dgm:prSet presAssocID="{52C1E330-3F12-4118-A893-58EDD63B25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C898CE76-B545-4989-B7C5-456D8D4EE59D}" type="pres">
      <dgm:prSet presAssocID="{52C1E330-3F12-4118-A893-58EDD63B25EC}" presName="spaceRect" presStyleCnt="0"/>
      <dgm:spPr/>
    </dgm:pt>
    <dgm:pt modelId="{4546276B-0810-4D03-AA85-04BE69854708}" type="pres">
      <dgm:prSet presAssocID="{52C1E330-3F12-4118-A893-58EDD63B25EC}" presName="parTx" presStyleLbl="revTx" presStyleIdx="1" presStyleCnt="3">
        <dgm:presLayoutVars>
          <dgm:chMax val="0"/>
          <dgm:chPref val="0"/>
        </dgm:presLayoutVars>
      </dgm:prSet>
      <dgm:spPr/>
    </dgm:pt>
    <dgm:pt modelId="{BFC5A9B0-1C25-458B-8222-1B961DC8F2DF}" type="pres">
      <dgm:prSet presAssocID="{DECDBAA4-C973-4BBB-9647-EBB3B17101E3}" presName="sibTrans" presStyleCnt="0"/>
      <dgm:spPr/>
    </dgm:pt>
    <dgm:pt modelId="{8E043440-304C-4385-98DE-3822BAF004FE}" type="pres">
      <dgm:prSet presAssocID="{E16658D8-329C-4A5F-A529-5658C8332544}" presName="compNode" presStyleCnt="0"/>
      <dgm:spPr/>
    </dgm:pt>
    <dgm:pt modelId="{0D57D0F0-5DBF-4889-88E9-F474D1FDA264}" type="pres">
      <dgm:prSet presAssocID="{E16658D8-329C-4A5F-A529-5658C8332544}" presName="bgRect" presStyleLbl="bgShp" presStyleIdx="2" presStyleCnt="3"/>
      <dgm:spPr/>
    </dgm:pt>
    <dgm:pt modelId="{EBB9DD27-AEAF-45F2-9FF5-D919A3E404DD}" type="pres">
      <dgm:prSet presAssocID="{E16658D8-329C-4A5F-A529-5658C833254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A5BBA2B1-06CF-442D-AC3B-BE7564569B64}" type="pres">
      <dgm:prSet presAssocID="{E16658D8-329C-4A5F-A529-5658C8332544}" presName="spaceRect" presStyleCnt="0"/>
      <dgm:spPr/>
    </dgm:pt>
    <dgm:pt modelId="{68CF8244-051C-4027-AF4F-707554654110}" type="pres">
      <dgm:prSet presAssocID="{E16658D8-329C-4A5F-A529-5658C8332544}" presName="parTx" presStyleLbl="revTx" presStyleIdx="2" presStyleCnt="3">
        <dgm:presLayoutVars>
          <dgm:chMax val="0"/>
          <dgm:chPref val="0"/>
        </dgm:presLayoutVars>
      </dgm:prSet>
      <dgm:spPr/>
    </dgm:pt>
  </dgm:ptLst>
  <dgm:cxnLst>
    <dgm:cxn modelId="{481C4027-22CC-4B9A-87AB-C5004F7EF564}" srcId="{971AFF58-C411-4A5D-B68A-BFB09A65154E}" destId="{E16658D8-329C-4A5F-A529-5658C8332544}" srcOrd="2" destOrd="0" parTransId="{0F7AF524-7534-489B-AD60-04082C560F2B}" sibTransId="{2731305B-C6A7-4D5A-9FB2-ED1669E4571B}"/>
    <dgm:cxn modelId="{5C4BCC29-E17E-4F02-A56D-6B9B401C1B0A}" type="presOf" srcId="{971AFF58-C411-4A5D-B68A-BFB09A65154E}" destId="{BB8A15ED-2D53-425A-8266-170C2889890D}" srcOrd="0" destOrd="0" presId="urn:microsoft.com/office/officeart/2018/2/layout/IconVerticalSolidList"/>
    <dgm:cxn modelId="{25D5E03A-E671-4BD7-BBA4-CFF9906D7C94}" srcId="{971AFF58-C411-4A5D-B68A-BFB09A65154E}" destId="{B64526B1-F7C0-44AA-AFA9-5482F4358A78}" srcOrd="0" destOrd="0" parTransId="{E5473BD2-9EC4-45C9-BB96-68F719323F66}" sibTransId="{96C5E7A4-9843-4615-94FA-C5BF448EFF45}"/>
    <dgm:cxn modelId="{0904A197-86EA-403A-A529-285DD10CF257}" type="presOf" srcId="{B64526B1-F7C0-44AA-AFA9-5482F4358A78}" destId="{68B08E6C-2943-4B76-9095-306DA07B2ECE}" srcOrd="0" destOrd="0" presId="urn:microsoft.com/office/officeart/2018/2/layout/IconVerticalSolidList"/>
    <dgm:cxn modelId="{CBEF1B9C-D831-49F1-B734-3EC3C983FDED}" type="presOf" srcId="{E16658D8-329C-4A5F-A529-5658C8332544}" destId="{68CF8244-051C-4027-AF4F-707554654110}" srcOrd="0" destOrd="0" presId="urn:microsoft.com/office/officeart/2018/2/layout/IconVerticalSolidList"/>
    <dgm:cxn modelId="{DD3BFEC8-773E-4C80-8661-AF921723E880}" srcId="{971AFF58-C411-4A5D-B68A-BFB09A65154E}" destId="{52C1E330-3F12-4118-A893-58EDD63B25EC}" srcOrd="1" destOrd="0" parTransId="{5A3ABF9C-5E81-44F4-9A44-3E06C9B9BC79}" sibTransId="{DECDBAA4-C973-4BBB-9647-EBB3B17101E3}"/>
    <dgm:cxn modelId="{E4B2E3F7-37DF-4B53-9372-7AABF1D4A09F}" type="presOf" srcId="{52C1E330-3F12-4118-A893-58EDD63B25EC}" destId="{4546276B-0810-4D03-AA85-04BE69854708}" srcOrd="0" destOrd="0" presId="urn:microsoft.com/office/officeart/2018/2/layout/IconVerticalSolidList"/>
    <dgm:cxn modelId="{5885266B-2E4C-405B-AA47-906FB380656D}" type="presParOf" srcId="{BB8A15ED-2D53-425A-8266-170C2889890D}" destId="{8999EBAC-F86A-4B61-8B2B-F14A8CEFB672}" srcOrd="0" destOrd="0" presId="urn:microsoft.com/office/officeart/2018/2/layout/IconVerticalSolidList"/>
    <dgm:cxn modelId="{AF74B735-77B5-4A35-949C-0DEEA342407A}" type="presParOf" srcId="{8999EBAC-F86A-4B61-8B2B-F14A8CEFB672}" destId="{21E9049D-092D-4A04-9E70-F0852E6BE94E}" srcOrd="0" destOrd="0" presId="urn:microsoft.com/office/officeart/2018/2/layout/IconVerticalSolidList"/>
    <dgm:cxn modelId="{9BFE3DF9-8D66-44DB-A337-47DC01D8334E}" type="presParOf" srcId="{8999EBAC-F86A-4B61-8B2B-F14A8CEFB672}" destId="{30C2413F-182A-44BD-8061-00FB5899AD7A}" srcOrd="1" destOrd="0" presId="urn:microsoft.com/office/officeart/2018/2/layout/IconVerticalSolidList"/>
    <dgm:cxn modelId="{0C14128A-A45A-475D-9D43-7B041ECBA363}" type="presParOf" srcId="{8999EBAC-F86A-4B61-8B2B-F14A8CEFB672}" destId="{92FB91B8-7F82-4BBB-95AC-2AC8EF504335}" srcOrd="2" destOrd="0" presId="urn:microsoft.com/office/officeart/2018/2/layout/IconVerticalSolidList"/>
    <dgm:cxn modelId="{C0AC0750-BF43-4191-ABDB-EA270628D5E3}" type="presParOf" srcId="{8999EBAC-F86A-4B61-8B2B-F14A8CEFB672}" destId="{68B08E6C-2943-4B76-9095-306DA07B2ECE}" srcOrd="3" destOrd="0" presId="urn:microsoft.com/office/officeart/2018/2/layout/IconVerticalSolidList"/>
    <dgm:cxn modelId="{3E5F7142-BC01-49E1-8B2E-654B601EE7A6}" type="presParOf" srcId="{BB8A15ED-2D53-425A-8266-170C2889890D}" destId="{290269CC-4D8D-4F01-8509-E2A3A42CD096}" srcOrd="1" destOrd="0" presId="urn:microsoft.com/office/officeart/2018/2/layout/IconVerticalSolidList"/>
    <dgm:cxn modelId="{7E8F6A27-3F30-42CC-837C-794B8C77E99C}" type="presParOf" srcId="{BB8A15ED-2D53-425A-8266-170C2889890D}" destId="{EDC09FF6-D7F6-4EE8-A34F-0E8102AC9605}" srcOrd="2" destOrd="0" presId="urn:microsoft.com/office/officeart/2018/2/layout/IconVerticalSolidList"/>
    <dgm:cxn modelId="{D180941A-056E-461A-8330-A7DEC7964B4B}" type="presParOf" srcId="{EDC09FF6-D7F6-4EE8-A34F-0E8102AC9605}" destId="{9C2844AA-C7FA-46EE-8422-C7203AB01DD1}" srcOrd="0" destOrd="0" presId="urn:microsoft.com/office/officeart/2018/2/layout/IconVerticalSolidList"/>
    <dgm:cxn modelId="{DCCC34D4-FEB2-48B0-91C4-5583AE67D85B}" type="presParOf" srcId="{EDC09FF6-D7F6-4EE8-A34F-0E8102AC9605}" destId="{9AEC2BA1-8F73-4F98-AC0C-6E7841C65C5C}" srcOrd="1" destOrd="0" presId="urn:microsoft.com/office/officeart/2018/2/layout/IconVerticalSolidList"/>
    <dgm:cxn modelId="{5325A213-71F8-44AF-8128-278C54FB0353}" type="presParOf" srcId="{EDC09FF6-D7F6-4EE8-A34F-0E8102AC9605}" destId="{C898CE76-B545-4989-B7C5-456D8D4EE59D}" srcOrd="2" destOrd="0" presId="urn:microsoft.com/office/officeart/2018/2/layout/IconVerticalSolidList"/>
    <dgm:cxn modelId="{B96B6410-65A8-423F-B993-3854E9E9E23A}" type="presParOf" srcId="{EDC09FF6-D7F6-4EE8-A34F-0E8102AC9605}" destId="{4546276B-0810-4D03-AA85-04BE69854708}" srcOrd="3" destOrd="0" presId="urn:microsoft.com/office/officeart/2018/2/layout/IconVerticalSolidList"/>
    <dgm:cxn modelId="{119410EB-CAA1-4132-B86C-A8F9A58CA629}" type="presParOf" srcId="{BB8A15ED-2D53-425A-8266-170C2889890D}" destId="{BFC5A9B0-1C25-458B-8222-1B961DC8F2DF}" srcOrd="3" destOrd="0" presId="urn:microsoft.com/office/officeart/2018/2/layout/IconVerticalSolidList"/>
    <dgm:cxn modelId="{7B26BD8B-6757-4DE4-A817-A9658F4E9394}" type="presParOf" srcId="{BB8A15ED-2D53-425A-8266-170C2889890D}" destId="{8E043440-304C-4385-98DE-3822BAF004FE}" srcOrd="4" destOrd="0" presId="urn:microsoft.com/office/officeart/2018/2/layout/IconVerticalSolidList"/>
    <dgm:cxn modelId="{5C73DB3B-DEAC-4743-A6C7-EDBC3927C7CF}" type="presParOf" srcId="{8E043440-304C-4385-98DE-3822BAF004FE}" destId="{0D57D0F0-5DBF-4889-88E9-F474D1FDA264}" srcOrd="0" destOrd="0" presId="urn:microsoft.com/office/officeart/2018/2/layout/IconVerticalSolidList"/>
    <dgm:cxn modelId="{F6D09A61-9D40-4BA0-BB8D-24454F2F39EE}" type="presParOf" srcId="{8E043440-304C-4385-98DE-3822BAF004FE}" destId="{EBB9DD27-AEAF-45F2-9FF5-D919A3E404DD}" srcOrd="1" destOrd="0" presId="urn:microsoft.com/office/officeart/2018/2/layout/IconVerticalSolidList"/>
    <dgm:cxn modelId="{F171DE7F-F0DE-477B-9E58-0226A0F0BBDE}" type="presParOf" srcId="{8E043440-304C-4385-98DE-3822BAF004FE}" destId="{A5BBA2B1-06CF-442D-AC3B-BE7564569B64}" srcOrd="2" destOrd="0" presId="urn:microsoft.com/office/officeart/2018/2/layout/IconVerticalSolidList"/>
    <dgm:cxn modelId="{4D9AF2F3-6FC5-4913-B663-5624E0C7604D}" type="presParOf" srcId="{8E043440-304C-4385-98DE-3822BAF004FE}" destId="{68CF8244-051C-4027-AF4F-70755465411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971AFF58-C411-4A5D-B68A-BFB09A6515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4526B1-F7C0-44AA-AFA9-5482F4358A78}">
      <dgm:prSet/>
      <dgm:spPr/>
      <dgm:t>
        <a:bodyPr/>
        <a:lstStyle/>
        <a:p>
          <a:r>
            <a:rPr lang="en-US" dirty="0"/>
            <a:t>Copyright, Designs and Patents Act 1988</a:t>
          </a:r>
        </a:p>
      </dgm:t>
    </dgm:pt>
    <dgm:pt modelId="{E5473BD2-9EC4-45C9-BB96-68F719323F66}" type="parTrans" cxnId="{25D5E03A-E671-4BD7-BBA4-CFF9906D7C94}">
      <dgm:prSet/>
      <dgm:spPr/>
      <dgm:t>
        <a:bodyPr/>
        <a:lstStyle/>
        <a:p>
          <a:endParaRPr lang="en-US"/>
        </a:p>
      </dgm:t>
    </dgm:pt>
    <dgm:pt modelId="{96C5E7A4-9843-4615-94FA-C5BF448EFF45}" type="sibTrans" cxnId="{25D5E03A-E671-4BD7-BBA4-CFF9906D7C94}">
      <dgm:prSet/>
      <dgm:spPr/>
      <dgm:t>
        <a:bodyPr/>
        <a:lstStyle/>
        <a:p>
          <a:endParaRPr lang="en-US"/>
        </a:p>
      </dgm:t>
    </dgm:pt>
    <dgm:pt modelId="{52C1E330-3F12-4118-A893-58EDD63B25EC}">
      <dgm:prSet/>
      <dgm:spPr/>
      <dgm:t>
        <a:bodyPr/>
        <a:lstStyle/>
        <a:p>
          <a:r>
            <a:rPr lang="en-GB" dirty="0"/>
            <a:t>Purpose of “computational analysis”.</a:t>
          </a:r>
          <a:endParaRPr lang="en-US" dirty="0"/>
        </a:p>
      </dgm:t>
    </dgm:pt>
    <dgm:pt modelId="{5A3ABF9C-5E81-44F4-9A44-3E06C9B9BC79}" type="parTrans" cxnId="{DD3BFEC8-773E-4C80-8661-AF921723E880}">
      <dgm:prSet/>
      <dgm:spPr/>
      <dgm:t>
        <a:bodyPr/>
        <a:lstStyle/>
        <a:p>
          <a:endParaRPr lang="en-US"/>
        </a:p>
      </dgm:t>
    </dgm:pt>
    <dgm:pt modelId="{DECDBAA4-C973-4BBB-9647-EBB3B17101E3}" type="sibTrans" cxnId="{DD3BFEC8-773E-4C80-8661-AF921723E880}">
      <dgm:prSet/>
      <dgm:spPr/>
      <dgm:t>
        <a:bodyPr/>
        <a:lstStyle/>
        <a:p>
          <a:endParaRPr lang="en-US"/>
        </a:p>
      </dgm:t>
    </dgm:pt>
    <dgm:pt modelId="{E16658D8-329C-4A5F-A529-5658C8332544}">
      <dgm:prSet/>
      <dgm:spPr/>
      <dgm:t>
        <a:bodyPr/>
        <a:lstStyle/>
        <a:p>
          <a:r>
            <a:rPr lang="en-GB" dirty="0"/>
            <a:t>Whole copies can be made</a:t>
          </a:r>
          <a:endParaRPr lang="en-US" dirty="0"/>
        </a:p>
      </dgm:t>
    </dgm:pt>
    <dgm:pt modelId="{0F7AF524-7534-489B-AD60-04082C560F2B}" type="parTrans" cxnId="{481C4027-22CC-4B9A-87AB-C5004F7EF564}">
      <dgm:prSet/>
      <dgm:spPr/>
      <dgm:t>
        <a:bodyPr/>
        <a:lstStyle/>
        <a:p>
          <a:endParaRPr lang="en-US"/>
        </a:p>
      </dgm:t>
    </dgm:pt>
    <dgm:pt modelId="{2731305B-C6A7-4D5A-9FB2-ED1669E4571B}" type="sibTrans" cxnId="{481C4027-22CC-4B9A-87AB-C5004F7EF564}">
      <dgm:prSet/>
      <dgm:spPr/>
      <dgm:t>
        <a:bodyPr/>
        <a:lstStyle/>
        <a:p>
          <a:endParaRPr lang="en-US"/>
        </a:p>
      </dgm:t>
    </dgm:pt>
    <dgm:pt modelId="{EDD781DE-F663-49F5-A97B-671BADDE153D}">
      <dgm:prSet/>
      <dgm:spPr/>
      <dgm:t>
        <a:bodyPr/>
        <a:lstStyle/>
        <a:p>
          <a:r>
            <a:rPr lang="en-GB" dirty="0"/>
            <a:t>Material source must be attributed</a:t>
          </a:r>
          <a:endParaRPr lang="en-US" dirty="0"/>
        </a:p>
      </dgm:t>
    </dgm:pt>
    <dgm:pt modelId="{94A465D2-5200-41FB-BA11-EE45F0371A1E}" type="parTrans" cxnId="{6CA34180-F9B6-4F26-BC25-5FB159409992}">
      <dgm:prSet/>
      <dgm:spPr/>
      <dgm:t>
        <a:bodyPr/>
        <a:lstStyle/>
        <a:p>
          <a:endParaRPr lang="en-US"/>
        </a:p>
      </dgm:t>
    </dgm:pt>
    <dgm:pt modelId="{0B74A141-326E-4BFB-B7AC-3F339D50CC19}" type="sibTrans" cxnId="{6CA34180-F9B6-4F26-BC25-5FB159409992}">
      <dgm:prSet/>
      <dgm:spPr/>
      <dgm:t>
        <a:bodyPr/>
        <a:lstStyle/>
        <a:p>
          <a:endParaRPr lang="en-US"/>
        </a:p>
      </dgm:t>
    </dgm:pt>
    <dgm:pt modelId="{884A9B19-2444-409A-9D72-3828CEFE231D}">
      <dgm:prSet/>
      <dgm:spPr/>
      <dgm:t>
        <a:bodyPr/>
        <a:lstStyle/>
        <a:p>
          <a:r>
            <a:rPr lang="en-GB" dirty="0"/>
            <a:t>Cannot be overridden by contracts.</a:t>
          </a:r>
          <a:endParaRPr lang="en-US" dirty="0"/>
        </a:p>
      </dgm:t>
    </dgm:pt>
    <dgm:pt modelId="{12AD56AB-2CA0-45DE-AB6B-3A70F4B2E15B}" type="parTrans" cxnId="{B90B38C8-7A20-407F-8377-CECCB614E93D}">
      <dgm:prSet/>
      <dgm:spPr/>
      <dgm:t>
        <a:bodyPr/>
        <a:lstStyle/>
        <a:p>
          <a:endParaRPr lang="en-US"/>
        </a:p>
      </dgm:t>
    </dgm:pt>
    <dgm:pt modelId="{A9F7B016-66BE-4306-912F-3E3A024CB228}" type="sibTrans" cxnId="{B90B38C8-7A20-407F-8377-CECCB614E93D}">
      <dgm:prSet/>
      <dgm:spPr/>
      <dgm:t>
        <a:bodyPr/>
        <a:lstStyle/>
        <a:p>
          <a:endParaRPr lang="en-US"/>
        </a:p>
      </dgm:t>
    </dgm:pt>
    <dgm:pt modelId="{BB8A15ED-2D53-425A-8266-170C2889890D}" type="pres">
      <dgm:prSet presAssocID="{971AFF58-C411-4A5D-B68A-BFB09A65154E}" presName="root" presStyleCnt="0">
        <dgm:presLayoutVars>
          <dgm:dir/>
          <dgm:resizeHandles val="exact"/>
        </dgm:presLayoutVars>
      </dgm:prSet>
      <dgm:spPr/>
    </dgm:pt>
    <dgm:pt modelId="{8999EBAC-F86A-4B61-8B2B-F14A8CEFB672}" type="pres">
      <dgm:prSet presAssocID="{B64526B1-F7C0-44AA-AFA9-5482F4358A78}" presName="compNode" presStyleCnt="0"/>
      <dgm:spPr/>
    </dgm:pt>
    <dgm:pt modelId="{21E9049D-092D-4A04-9E70-F0852E6BE94E}" type="pres">
      <dgm:prSet presAssocID="{B64526B1-F7C0-44AA-AFA9-5482F4358A78}" presName="bgRect" presStyleLbl="bgShp" presStyleIdx="0" presStyleCnt="5"/>
      <dgm:spPr/>
    </dgm:pt>
    <dgm:pt modelId="{30C2413F-182A-44BD-8061-00FB5899AD7A}" type="pres">
      <dgm:prSet presAssocID="{B64526B1-F7C0-44AA-AFA9-5482F4358A7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2FB91B8-7F82-4BBB-95AC-2AC8EF504335}" type="pres">
      <dgm:prSet presAssocID="{B64526B1-F7C0-44AA-AFA9-5482F4358A78}" presName="spaceRect" presStyleCnt="0"/>
      <dgm:spPr/>
    </dgm:pt>
    <dgm:pt modelId="{68B08E6C-2943-4B76-9095-306DA07B2ECE}" type="pres">
      <dgm:prSet presAssocID="{B64526B1-F7C0-44AA-AFA9-5482F4358A78}" presName="parTx" presStyleLbl="revTx" presStyleIdx="0" presStyleCnt="5">
        <dgm:presLayoutVars>
          <dgm:chMax val="0"/>
          <dgm:chPref val="0"/>
        </dgm:presLayoutVars>
      </dgm:prSet>
      <dgm:spPr/>
    </dgm:pt>
    <dgm:pt modelId="{290269CC-4D8D-4F01-8509-E2A3A42CD096}" type="pres">
      <dgm:prSet presAssocID="{96C5E7A4-9843-4615-94FA-C5BF448EFF45}" presName="sibTrans" presStyleCnt="0"/>
      <dgm:spPr/>
    </dgm:pt>
    <dgm:pt modelId="{EDC09FF6-D7F6-4EE8-A34F-0E8102AC9605}" type="pres">
      <dgm:prSet presAssocID="{52C1E330-3F12-4118-A893-58EDD63B25EC}" presName="compNode" presStyleCnt="0"/>
      <dgm:spPr/>
    </dgm:pt>
    <dgm:pt modelId="{9C2844AA-C7FA-46EE-8422-C7203AB01DD1}" type="pres">
      <dgm:prSet presAssocID="{52C1E330-3F12-4118-A893-58EDD63B25EC}" presName="bgRect" presStyleLbl="bgShp" presStyleIdx="1" presStyleCnt="5"/>
      <dgm:spPr/>
    </dgm:pt>
    <dgm:pt modelId="{9AEC2BA1-8F73-4F98-AC0C-6E7841C65C5C}" type="pres">
      <dgm:prSet presAssocID="{52C1E330-3F12-4118-A893-58EDD63B25E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C898CE76-B545-4989-B7C5-456D8D4EE59D}" type="pres">
      <dgm:prSet presAssocID="{52C1E330-3F12-4118-A893-58EDD63B25EC}" presName="spaceRect" presStyleCnt="0"/>
      <dgm:spPr/>
    </dgm:pt>
    <dgm:pt modelId="{4546276B-0810-4D03-AA85-04BE69854708}" type="pres">
      <dgm:prSet presAssocID="{52C1E330-3F12-4118-A893-58EDD63B25EC}" presName="parTx" presStyleLbl="revTx" presStyleIdx="1" presStyleCnt="5">
        <dgm:presLayoutVars>
          <dgm:chMax val="0"/>
          <dgm:chPref val="0"/>
        </dgm:presLayoutVars>
      </dgm:prSet>
      <dgm:spPr/>
    </dgm:pt>
    <dgm:pt modelId="{BFC5A9B0-1C25-458B-8222-1B961DC8F2DF}" type="pres">
      <dgm:prSet presAssocID="{DECDBAA4-C973-4BBB-9647-EBB3B17101E3}" presName="sibTrans" presStyleCnt="0"/>
      <dgm:spPr/>
    </dgm:pt>
    <dgm:pt modelId="{8E043440-304C-4385-98DE-3822BAF004FE}" type="pres">
      <dgm:prSet presAssocID="{E16658D8-329C-4A5F-A529-5658C8332544}" presName="compNode" presStyleCnt="0"/>
      <dgm:spPr/>
    </dgm:pt>
    <dgm:pt modelId="{0D57D0F0-5DBF-4889-88E9-F474D1FDA264}" type="pres">
      <dgm:prSet presAssocID="{E16658D8-329C-4A5F-A529-5658C8332544}" presName="bgRect" presStyleLbl="bgShp" presStyleIdx="2" presStyleCnt="5"/>
      <dgm:spPr/>
    </dgm:pt>
    <dgm:pt modelId="{EBB9DD27-AEAF-45F2-9FF5-D919A3E404DD}" type="pres">
      <dgm:prSet presAssocID="{E16658D8-329C-4A5F-A529-5658C833254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A5BBA2B1-06CF-442D-AC3B-BE7564569B64}" type="pres">
      <dgm:prSet presAssocID="{E16658D8-329C-4A5F-A529-5658C8332544}" presName="spaceRect" presStyleCnt="0"/>
      <dgm:spPr/>
    </dgm:pt>
    <dgm:pt modelId="{68CF8244-051C-4027-AF4F-707554654110}" type="pres">
      <dgm:prSet presAssocID="{E16658D8-329C-4A5F-A529-5658C8332544}" presName="parTx" presStyleLbl="revTx" presStyleIdx="2" presStyleCnt="5">
        <dgm:presLayoutVars>
          <dgm:chMax val="0"/>
          <dgm:chPref val="0"/>
        </dgm:presLayoutVars>
      </dgm:prSet>
      <dgm:spPr/>
    </dgm:pt>
    <dgm:pt modelId="{9C781D8E-E3D4-4F31-B124-03E48EBFB7CB}" type="pres">
      <dgm:prSet presAssocID="{2731305B-C6A7-4D5A-9FB2-ED1669E4571B}" presName="sibTrans" presStyleCnt="0"/>
      <dgm:spPr/>
    </dgm:pt>
    <dgm:pt modelId="{FFD61663-9009-4CDE-8999-2596EDD7C3C9}" type="pres">
      <dgm:prSet presAssocID="{EDD781DE-F663-49F5-A97B-671BADDE153D}" presName="compNode" presStyleCnt="0"/>
      <dgm:spPr/>
    </dgm:pt>
    <dgm:pt modelId="{4DF68DA8-D543-4024-924F-174B6CFEC46B}" type="pres">
      <dgm:prSet presAssocID="{EDD781DE-F663-49F5-A97B-671BADDE153D}" presName="bgRect" presStyleLbl="bgShp" presStyleIdx="3" presStyleCnt="5"/>
      <dgm:spPr/>
    </dgm:pt>
    <dgm:pt modelId="{CBC2D687-8466-46A2-9A65-FD4A21724B9D}" type="pres">
      <dgm:prSet presAssocID="{EDD781DE-F663-49F5-A97B-671BADDE153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E0155280-3731-48CD-B1F1-2F599A836DE8}" type="pres">
      <dgm:prSet presAssocID="{EDD781DE-F663-49F5-A97B-671BADDE153D}" presName="spaceRect" presStyleCnt="0"/>
      <dgm:spPr/>
    </dgm:pt>
    <dgm:pt modelId="{A27F6A2E-9012-4AC0-9E41-97FBAF6CE9A7}" type="pres">
      <dgm:prSet presAssocID="{EDD781DE-F663-49F5-A97B-671BADDE153D}" presName="parTx" presStyleLbl="revTx" presStyleIdx="3" presStyleCnt="5">
        <dgm:presLayoutVars>
          <dgm:chMax val="0"/>
          <dgm:chPref val="0"/>
        </dgm:presLayoutVars>
      </dgm:prSet>
      <dgm:spPr/>
    </dgm:pt>
    <dgm:pt modelId="{A59317D4-FE27-43E9-A2DF-A07FFFD51BB1}" type="pres">
      <dgm:prSet presAssocID="{0B74A141-326E-4BFB-B7AC-3F339D50CC19}" presName="sibTrans" presStyleCnt="0"/>
      <dgm:spPr/>
    </dgm:pt>
    <dgm:pt modelId="{E8EF1FB3-82E1-47CF-880D-1199D2C71AAE}" type="pres">
      <dgm:prSet presAssocID="{884A9B19-2444-409A-9D72-3828CEFE231D}" presName="compNode" presStyleCnt="0"/>
      <dgm:spPr/>
    </dgm:pt>
    <dgm:pt modelId="{AED0D351-73BF-4658-83AD-765D0136B082}" type="pres">
      <dgm:prSet presAssocID="{884A9B19-2444-409A-9D72-3828CEFE231D}" presName="bgRect" presStyleLbl="bgShp" presStyleIdx="4" presStyleCnt="5"/>
      <dgm:spPr/>
    </dgm:pt>
    <dgm:pt modelId="{FA99C762-8AF9-4328-9CCD-67B16770BEE1}" type="pres">
      <dgm:prSet presAssocID="{884A9B19-2444-409A-9D72-3828CEFE231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B72FDA39-62E4-4062-9395-457A38AC8ECC}" type="pres">
      <dgm:prSet presAssocID="{884A9B19-2444-409A-9D72-3828CEFE231D}" presName="spaceRect" presStyleCnt="0"/>
      <dgm:spPr/>
    </dgm:pt>
    <dgm:pt modelId="{D40FDB83-4C21-4FFF-97E1-A3596E3B3D33}" type="pres">
      <dgm:prSet presAssocID="{884A9B19-2444-409A-9D72-3828CEFE231D}" presName="parTx" presStyleLbl="revTx" presStyleIdx="4" presStyleCnt="5">
        <dgm:presLayoutVars>
          <dgm:chMax val="0"/>
          <dgm:chPref val="0"/>
        </dgm:presLayoutVars>
      </dgm:prSet>
      <dgm:spPr/>
    </dgm:pt>
  </dgm:ptLst>
  <dgm:cxnLst>
    <dgm:cxn modelId="{481C4027-22CC-4B9A-87AB-C5004F7EF564}" srcId="{971AFF58-C411-4A5D-B68A-BFB09A65154E}" destId="{E16658D8-329C-4A5F-A529-5658C8332544}" srcOrd="2" destOrd="0" parTransId="{0F7AF524-7534-489B-AD60-04082C560F2B}" sibTransId="{2731305B-C6A7-4D5A-9FB2-ED1669E4571B}"/>
    <dgm:cxn modelId="{281A7B29-7BD7-46A7-91E3-F003926D629B}" type="presOf" srcId="{EDD781DE-F663-49F5-A97B-671BADDE153D}" destId="{A27F6A2E-9012-4AC0-9E41-97FBAF6CE9A7}" srcOrd="0" destOrd="0" presId="urn:microsoft.com/office/officeart/2018/2/layout/IconVerticalSolidList"/>
    <dgm:cxn modelId="{5C4BCC29-E17E-4F02-A56D-6B9B401C1B0A}" type="presOf" srcId="{971AFF58-C411-4A5D-B68A-BFB09A65154E}" destId="{BB8A15ED-2D53-425A-8266-170C2889890D}" srcOrd="0" destOrd="0" presId="urn:microsoft.com/office/officeart/2018/2/layout/IconVerticalSolidList"/>
    <dgm:cxn modelId="{25D5E03A-E671-4BD7-BBA4-CFF9906D7C94}" srcId="{971AFF58-C411-4A5D-B68A-BFB09A65154E}" destId="{B64526B1-F7C0-44AA-AFA9-5482F4358A78}" srcOrd="0" destOrd="0" parTransId="{E5473BD2-9EC4-45C9-BB96-68F719323F66}" sibTransId="{96C5E7A4-9843-4615-94FA-C5BF448EFF45}"/>
    <dgm:cxn modelId="{64E4D150-5388-4AFF-B88B-E7FE13BAFB02}" type="presOf" srcId="{884A9B19-2444-409A-9D72-3828CEFE231D}" destId="{D40FDB83-4C21-4FFF-97E1-A3596E3B3D33}" srcOrd="0" destOrd="0" presId="urn:microsoft.com/office/officeart/2018/2/layout/IconVerticalSolidList"/>
    <dgm:cxn modelId="{6CA34180-F9B6-4F26-BC25-5FB159409992}" srcId="{971AFF58-C411-4A5D-B68A-BFB09A65154E}" destId="{EDD781DE-F663-49F5-A97B-671BADDE153D}" srcOrd="3" destOrd="0" parTransId="{94A465D2-5200-41FB-BA11-EE45F0371A1E}" sibTransId="{0B74A141-326E-4BFB-B7AC-3F339D50CC19}"/>
    <dgm:cxn modelId="{0904A197-86EA-403A-A529-285DD10CF257}" type="presOf" srcId="{B64526B1-F7C0-44AA-AFA9-5482F4358A78}" destId="{68B08E6C-2943-4B76-9095-306DA07B2ECE}" srcOrd="0" destOrd="0" presId="urn:microsoft.com/office/officeart/2018/2/layout/IconVerticalSolidList"/>
    <dgm:cxn modelId="{CBEF1B9C-D831-49F1-B734-3EC3C983FDED}" type="presOf" srcId="{E16658D8-329C-4A5F-A529-5658C8332544}" destId="{68CF8244-051C-4027-AF4F-707554654110}" srcOrd="0" destOrd="0" presId="urn:microsoft.com/office/officeart/2018/2/layout/IconVerticalSolidList"/>
    <dgm:cxn modelId="{B90B38C8-7A20-407F-8377-CECCB614E93D}" srcId="{971AFF58-C411-4A5D-B68A-BFB09A65154E}" destId="{884A9B19-2444-409A-9D72-3828CEFE231D}" srcOrd="4" destOrd="0" parTransId="{12AD56AB-2CA0-45DE-AB6B-3A70F4B2E15B}" sibTransId="{A9F7B016-66BE-4306-912F-3E3A024CB228}"/>
    <dgm:cxn modelId="{DD3BFEC8-773E-4C80-8661-AF921723E880}" srcId="{971AFF58-C411-4A5D-B68A-BFB09A65154E}" destId="{52C1E330-3F12-4118-A893-58EDD63B25EC}" srcOrd="1" destOrd="0" parTransId="{5A3ABF9C-5E81-44F4-9A44-3E06C9B9BC79}" sibTransId="{DECDBAA4-C973-4BBB-9647-EBB3B17101E3}"/>
    <dgm:cxn modelId="{E4B2E3F7-37DF-4B53-9372-7AABF1D4A09F}" type="presOf" srcId="{52C1E330-3F12-4118-A893-58EDD63B25EC}" destId="{4546276B-0810-4D03-AA85-04BE69854708}" srcOrd="0" destOrd="0" presId="urn:microsoft.com/office/officeart/2018/2/layout/IconVerticalSolidList"/>
    <dgm:cxn modelId="{5885266B-2E4C-405B-AA47-906FB380656D}" type="presParOf" srcId="{BB8A15ED-2D53-425A-8266-170C2889890D}" destId="{8999EBAC-F86A-4B61-8B2B-F14A8CEFB672}" srcOrd="0" destOrd="0" presId="urn:microsoft.com/office/officeart/2018/2/layout/IconVerticalSolidList"/>
    <dgm:cxn modelId="{AF74B735-77B5-4A35-949C-0DEEA342407A}" type="presParOf" srcId="{8999EBAC-F86A-4B61-8B2B-F14A8CEFB672}" destId="{21E9049D-092D-4A04-9E70-F0852E6BE94E}" srcOrd="0" destOrd="0" presId="urn:microsoft.com/office/officeart/2018/2/layout/IconVerticalSolidList"/>
    <dgm:cxn modelId="{9BFE3DF9-8D66-44DB-A337-47DC01D8334E}" type="presParOf" srcId="{8999EBAC-F86A-4B61-8B2B-F14A8CEFB672}" destId="{30C2413F-182A-44BD-8061-00FB5899AD7A}" srcOrd="1" destOrd="0" presId="urn:microsoft.com/office/officeart/2018/2/layout/IconVerticalSolidList"/>
    <dgm:cxn modelId="{0C14128A-A45A-475D-9D43-7B041ECBA363}" type="presParOf" srcId="{8999EBAC-F86A-4B61-8B2B-F14A8CEFB672}" destId="{92FB91B8-7F82-4BBB-95AC-2AC8EF504335}" srcOrd="2" destOrd="0" presId="urn:microsoft.com/office/officeart/2018/2/layout/IconVerticalSolidList"/>
    <dgm:cxn modelId="{C0AC0750-BF43-4191-ABDB-EA270628D5E3}" type="presParOf" srcId="{8999EBAC-F86A-4B61-8B2B-F14A8CEFB672}" destId="{68B08E6C-2943-4B76-9095-306DA07B2ECE}" srcOrd="3" destOrd="0" presId="urn:microsoft.com/office/officeart/2018/2/layout/IconVerticalSolidList"/>
    <dgm:cxn modelId="{3E5F7142-BC01-49E1-8B2E-654B601EE7A6}" type="presParOf" srcId="{BB8A15ED-2D53-425A-8266-170C2889890D}" destId="{290269CC-4D8D-4F01-8509-E2A3A42CD096}" srcOrd="1" destOrd="0" presId="urn:microsoft.com/office/officeart/2018/2/layout/IconVerticalSolidList"/>
    <dgm:cxn modelId="{7E8F6A27-3F30-42CC-837C-794B8C77E99C}" type="presParOf" srcId="{BB8A15ED-2D53-425A-8266-170C2889890D}" destId="{EDC09FF6-D7F6-4EE8-A34F-0E8102AC9605}" srcOrd="2" destOrd="0" presId="urn:microsoft.com/office/officeart/2018/2/layout/IconVerticalSolidList"/>
    <dgm:cxn modelId="{D180941A-056E-461A-8330-A7DEC7964B4B}" type="presParOf" srcId="{EDC09FF6-D7F6-4EE8-A34F-0E8102AC9605}" destId="{9C2844AA-C7FA-46EE-8422-C7203AB01DD1}" srcOrd="0" destOrd="0" presId="urn:microsoft.com/office/officeart/2018/2/layout/IconVerticalSolidList"/>
    <dgm:cxn modelId="{DCCC34D4-FEB2-48B0-91C4-5583AE67D85B}" type="presParOf" srcId="{EDC09FF6-D7F6-4EE8-A34F-0E8102AC9605}" destId="{9AEC2BA1-8F73-4F98-AC0C-6E7841C65C5C}" srcOrd="1" destOrd="0" presId="urn:microsoft.com/office/officeart/2018/2/layout/IconVerticalSolidList"/>
    <dgm:cxn modelId="{5325A213-71F8-44AF-8128-278C54FB0353}" type="presParOf" srcId="{EDC09FF6-D7F6-4EE8-A34F-0E8102AC9605}" destId="{C898CE76-B545-4989-B7C5-456D8D4EE59D}" srcOrd="2" destOrd="0" presId="urn:microsoft.com/office/officeart/2018/2/layout/IconVerticalSolidList"/>
    <dgm:cxn modelId="{B96B6410-65A8-423F-B993-3854E9E9E23A}" type="presParOf" srcId="{EDC09FF6-D7F6-4EE8-A34F-0E8102AC9605}" destId="{4546276B-0810-4D03-AA85-04BE69854708}" srcOrd="3" destOrd="0" presId="urn:microsoft.com/office/officeart/2018/2/layout/IconVerticalSolidList"/>
    <dgm:cxn modelId="{119410EB-CAA1-4132-B86C-A8F9A58CA629}" type="presParOf" srcId="{BB8A15ED-2D53-425A-8266-170C2889890D}" destId="{BFC5A9B0-1C25-458B-8222-1B961DC8F2DF}" srcOrd="3" destOrd="0" presId="urn:microsoft.com/office/officeart/2018/2/layout/IconVerticalSolidList"/>
    <dgm:cxn modelId="{7B26BD8B-6757-4DE4-A817-A9658F4E9394}" type="presParOf" srcId="{BB8A15ED-2D53-425A-8266-170C2889890D}" destId="{8E043440-304C-4385-98DE-3822BAF004FE}" srcOrd="4" destOrd="0" presId="urn:microsoft.com/office/officeart/2018/2/layout/IconVerticalSolidList"/>
    <dgm:cxn modelId="{5C73DB3B-DEAC-4743-A6C7-EDBC3927C7CF}" type="presParOf" srcId="{8E043440-304C-4385-98DE-3822BAF004FE}" destId="{0D57D0F0-5DBF-4889-88E9-F474D1FDA264}" srcOrd="0" destOrd="0" presId="urn:microsoft.com/office/officeart/2018/2/layout/IconVerticalSolidList"/>
    <dgm:cxn modelId="{F6D09A61-9D40-4BA0-BB8D-24454F2F39EE}" type="presParOf" srcId="{8E043440-304C-4385-98DE-3822BAF004FE}" destId="{EBB9DD27-AEAF-45F2-9FF5-D919A3E404DD}" srcOrd="1" destOrd="0" presId="urn:microsoft.com/office/officeart/2018/2/layout/IconVerticalSolidList"/>
    <dgm:cxn modelId="{F171DE7F-F0DE-477B-9E58-0226A0F0BBDE}" type="presParOf" srcId="{8E043440-304C-4385-98DE-3822BAF004FE}" destId="{A5BBA2B1-06CF-442D-AC3B-BE7564569B64}" srcOrd="2" destOrd="0" presId="urn:microsoft.com/office/officeart/2018/2/layout/IconVerticalSolidList"/>
    <dgm:cxn modelId="{4D9AF2F3-6FC5-4913-B663-5624E0C7604D}" type="presParOf" srcId="{8E043440-304C-4385-98DE-3822BAF004FE}" destId="{68CF8244-051C-4027-AF4F-707554654110}" srcOrd="3" destOrd="0" presId="urn:microsoft.com/office/officeart/2018/2/layout/IconVerticalSolidList"/>
    <dgm:cxn modelId="{D4D293A8-2E48-4B7C-8140-9AC8BA378B58}" type="presParOf" srcId="{BB8A15ED-2D53-425A-8266-170C2889890D}" destId="{9C781D8E-E3D4-4F31-B124-03E48EBFB7CB}" srcOrd="5" destOrd="0" presId="urn:microsoft.com/office/officeart/2018/2/layout/IconVerticalSolidList"/>
    <dgm:cxn modelId="{826ACB99-1D66-4D4A-8FAB-16C9266A118B}" type="presParOf" srcId="{BB8A15ED-2D53-425A-8266-170C2889890D}" destId="{FFD61663-9009-4CDE-8999-2596EDD7C3C9}" srcOrd="6" destOrd="0" presId="urn:microsoft.com/office/officeart/2018/2/layout/IconVerticalSolidList"/>
    <dgm:cxn modelId="{C32C210B-FA85-4C50-AC65-A866FC95FF76}" type="presParOf" srcId="{FFD61663-9009-4CDE-8999-2596EDD7C3C9}" destId="{4DF68DA8-D543-4024-924F-174B6CFEC46B}" srcOrd="0" destOrd="0" presId="urn:microsoft.com/office/officeart/2018/2/layout/IconVerticalSolidList"/>
    <dgm:cxn modelId="{B29B5A45-E542-40B6-BD8A-43F5AC39A66C}" type="presParOf" srcId="{FFD61663-9009-4CDE-8999-2596EDD7C3C9}" destId="{CBC2D687-8466-46A2-9A65-FD4A21724B9D}" srcOrd="1" destOrd="0" presId="urn:microsoft.com/office/officeart/2018/2/layout/IconVerticalSolidList"/>
    <dgm:cxn modelId="{A69EBD56-A7CE-4B5E-A934-5CDFB454FD15}" type="presParOf" srcId="{FFD61663-9009-4CDE-8999-2596EDD7C3C9}" destId="{E0155280-3731-48CD-B1F1-2F599A836DE8}" srcOrd="2" destOrd="0" presId="urn:microsoft.com/office/officeart/2018/2/layout/IconVerticalSolidList"/>
    <dgm:cxn modelId="{478700F2-45EB-449C-BC6C-E68D447783D4}" type="presParOf" srcId="{FFD61663-9009-4CDE-8999-2596EDD7C3C9}" destId="{A27F6A2E-9012-4AC0-9E41-97FBAF6CE9A7}" srcOrd="3" destOrd="0" presId="urn:microsoft.com/office/officeart/2018/2/layout/IconVerticalSolidList"/>
    <dgm:cxn modelId="{DA6242F0-F1B9-47F6-B463-38B4BBDB7425}" type="presParOf" srcId="{BB8A15ED-2D53-425A-8266-170C2889890D}" destId="{A59317D4-FE27-43E9-A2DF-A07FFFD51BB1}" srcOrd="7" destOrd="0" presId="urn:microsoft.com/office/officeart/2018/2/layout/IconVerticalSolidList"/>
    <dgm:cxn modelId="{FA8C2F97-4547-4912-936D-BAFA23AE7B69}" type="presParOf" srcId="{BB8A15ED-2D53-425A-8266-170C2889890D}" destId="{E8EF1FB3-82E1-47CF-880D-1199D2C71AAE}" srcOrd="8" destOrd="0" presId="urn:microsoft.com/office/officeart/2018/2/layout/IconVerticalSolidList"/>
    <dgm:cxn modelId="{1E592B22-1D2E-4BE5-A983-9FE37F58EA1E}" type="presParOf" srcId="{E8EF1FB3-82E1-47CF-880D-1199D2C71AAE}" destId="{AED0D351-73BF-4658-83AD-765D0136B082}" srcOrd="0" destOrd="0" presId="urn:microsoft.com/office/officeart/2018/2/layout/IconVerticalSolidList"/>
    <dgm:cxn modelId="{835FBCB6-8CEC-4AC7-BB54-28E29926AC98}" type="presParOf" srcId="{E8EF1FB3-82E1-47CF-880D-1199D2C71AAE}" destId="{FA99C762-8AF9-4328-9CCD-67B16770BEE1}" srcOrd="1" destOrd="0" presId="urn:microsoft.com/office/officeart/2018/2/layout/IconVerticalSolidList"/>
    <dgm:cxn modelId="{34A4CB6C-A559-4121-97FE-6F79956D1B2C}" type="presParOf" srcId="{E8EF1FB3-82E1-47CF-880D-1199D2C71AAE}" destId="{B72FDA39-62E4-4062-9395-457A38AC8ECC}" srcOrd="2" destOrd="0" presId="urn:microsoft.com/office/officeart/2018/2/layout/IconVerticalSolidList"/>
    <dgm:cxn modelId="{B8A00C99-9169-4BD8-A0B6-1657B5660211}" type="presParOf" srcId="{E8EF1FB3-82E1-47CF-880D-1199D2C71AAE}" destId="{D40FDB83-4C21-4FFF-97E1-A3596E3B3D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9F9B4390-1197-466D-B7AA-B1696DC068D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5771A32-9A5F-431C-ACA9-3890FEC0C1D5}">
      <dgm:prSet/>
      <dgm:spPr/>
      <dgm:t>
        <a:bodyPr/>
        <a:lstStyle/>
        <a:p>
          <a:pPr>
            <a:defRPr cap="all"/>
          </a:pPr>
          <a:r>
            <a:rPr lang="en-GB"/>
            <a:t>Great resource at copyrightuser.org</a:t>
          </a:r>
          <a:endParaRPr lang="en-US"/>
        </a:p>
      </dgm:t>
    </dgm:pt>
    <dgm:pt modelId="{4C5E032C-F074-4AEC-A3CB-373BA6FD6E6B}" type="parTrans" cxnId="{E0FAC218-1FDB-4441-84AC-947310FD51E2}">
      <dgm:prSet/>
      <dgm:spPr/>
      <dgm:t>
        <a:bodyPr/>
        <a:lstStyle/>
        <a:p>
          <a:endParaRPr lang="en-US"/>
        </a:p>
      </dgm:t>
    </dgm:pt>
    <dgm:pt modelId="{0887F34A-4F60-4C3B-A295-DF128E110245}" type="sibTrans" cxnId="{E0FAC218-1FDB-4441-84AC-947310FD51E2}">
      <dgm:prSet/>
      <dgm:spPr/>
      <dgm:t>
        <a:bodyPr/>
        <a:lstStyle/>
        <a:p>
          <a:endParaRPr lang="en-US"/>
        </a:p>
      </dgm:t>
    </dgm:pt>
    <dgm:pt modelId="{DF241BB3-5593-48B6-818A-36DB12B245DB}">
      <dgm:prSet/>
      <dgm:spPr/>
      <dgm:t>
        <a:bodyPr/>
        <a:lstStyle/>
        <a:p>
          <a:pPr>
            <a:defRPr cap="all"/>
          </a:pPr>
          <a:r>
            <a:rPr lang="en-GB"/>
            <a:t>What do I do if my rights have been infringed?</a:t>
          </a:r>
          <a:endParaRPr lang="en-US"/>
        </a:p>
      </dgm:t>
    </dgm:pt>
    <dgm:pt modelId="{1C2AC2F9-69A7-41E2-9A7C-311C9134A8EA}" type="parTrans" cxnId="{8A4721AD-C56D-429C-952C-89CDE953301B}">
      <dgm:prSet/>
      <dgm:spPr/>
      <dgm:t>
        <a:bodyPr/>
        <a:lstStyle/>
        <a:p>
          <a:endParaRPr lang="en-US"/>
        </a:p>
      </dgm:t>
    </dgm:pt>
    <dgm:pt modelId="{49EA128E-A1C5-4E4C-A3DF-C9E308C20B54}" type="sibTrans" cxnId="{8A4721AD-C56D-429C-952C-89CDE953301B}">
      <dgm:prSet/>
      <dgm:spPr/>
      <dgm:t>
        <a:bodyPr/>
        <a:lstStyle/>
        <a:p>
          <a:endParaRPr lang="en-US"/>
        </a:p>
      </dgm:t>
    </dgm:pt>
    <dgm:pt modelId="{A35A23E4-4472-469E-970D-A804C8F9D446}">
      <dgm:prSet/>
      <dgm:spPr/>
      <dgm:t>
        <a:bodyPr/>
        <a:lstStyle/>
        <a:p>
          <a:pPr>
            <a:defRPr cap="all"/>
          </a:pPr>
          <a:r>
            <a:rPr lang="en-GB"/>
            <a:t>If you are accused of copyright infringement</a:t>
          </a:r>
          <a:endParaRPr lang="en-US"/>
        </a:p>
      </dgm:t>
    </dgm:pt>
    <dgm:pt modelId="{75DBE78D-C219-40E2-A011-E27804F0DB8C}" type="parTrans" cxnId="{ACC7A4CB-DCEC-4F4B-8608-E29ADCDCF7EA}">
      <dgm:prSet/>
      <dgm:spPr/>
      <dgm:t>
        <a:bodyPr/>
        <a:lstStyle/>
        <a:p>
          <a:endParaRPr lang="en-US"/>
        </a:p>
      </dgm:t>
    </dgm:pt>
    <dgm:pt modelId="{D82A3E6E-485F-4CB0-9C79-803A3781BBD8}" type="sibTrans" cxnId="{ACC7A4CB-DCEC-4F4B-8608-E29ADCDCF7EA}">
      <dgm:prSet/>
      <dgm:spPr/>
      <dgm:t>
        <a:bodyPr/>
        <a:lstStyle/>
        <a:p>
          <a:endParaRPr lang="en-US"/>
        </a:p>
      </dgm:t>
    </dgm:pt>
    <dgm:pt modelId="{063B4E18-5B5A-40D1-B284-4AD6D207B286}">
      <dgm:prSet/>
      <dgm:spPr/>
      <dgm:t>
        <a:bodyPr/>
        <a:lstStyle/>
        <a:p>
          <a:pPr>
            <a:defRPr cap="all"/>
          </a:pPr>
          <a:r>
            <a:rPr lang="en-GB"/>
            <a:t>Resolving a dispute</a:t>
          </a:r>
          <a:endParaRPr lang="en-US"/>
        </a:p>
      </dgm:t>
    </dgm:pt>
    <dgm:pt modelId="{4644FF8F-86DC-420C-A1F9-AB557E9F143C}" type="parTrans" cxnId="{F9D51AF9-C478-49A7-B935-AB78A04A6DF1}">
      <dgm:prSet/>
      <dgm:spPr/>
      <dgm:t>
        <a:bodyPr/>
        <a:lstStyle/>
        <a:p>
          <a:endParaRPr lang="en-US"/>
        </a:p>
      </dgm:t>
    </dgm:pt>
    <dgm:pt modelId="{7889DDF5-D01A-4FD6-AED9-6BA813D67B85}" type="sibTrans" cxnId="{F9D51AF9-C478-49A7-B935-AB78A04A6DF1}">
      <dgm:prSet/>
      <dgm:spPr/>
      <dgm:t>
        <a:bodyPr/>
        <a:lstStyle/>
        <a:p>
          <a:endParaRPr lang="en-US"/>
        </a:p>
      </dgm:t>
    </dgm:pt>
    <dgm:pt modelId="{92F7A710-35BC-4DD6-B67B-5104A828EC58}" type="pres">
      <dgm:prSet presAssocID="{9F9B4390-1197-466D-B7AA-B1696DC068DB}" presName="root" presStyleCnt="0">
        <dgm:presLayoutVars>
          <dgm:dir/>
          <dgm:resizeHandles val="exact"/>
        </dgm:presLayoutVars>
      </dgm:prSet>
      <dgm:spPr/>
    </dgm:pt>
    <dgm:pt modelId="{0207542A-96D1-4D69-A976-C191F39FEE3C}" type="pres">
      <dgm:prSet presAssocID="{85771A32-9A5F-431C-ACA9-3890FEC0C1D5}" presName="compNode" presStyleCnt="0"/>
      <dgm:spPr/>
    </dgm:pt>
    <dgm:pt modelId="{9D49715F-EC3D-4FCA-A34F-6B73BE5A1D71}" type="pres">
      <dgm:prSet presAssocID="{85771A32-9A5F-431C-ACA9-3890FEC0C1D5}" presName="iconBgRect" presStyleLbl="bgShp" presStyleIdx="0" presStyleCnt="4"/>
      <dgm:spPr>
        <a:prstGeom prst="round2DiagRect">
          <a:avLst>
            <a:gd name="adj1" fmla="val 29727"/>
            <a:gd name="adj2" fmla="val 0"/>
          </a:avLst>
        </a:prstGeom>
      </dgm:spPr>
    </dgm:pt>
    <dgm:pt modelId="{808F5056-F404-4121-B3BA-F61EB5F06079}" type="pres">
      <dgm:prSet presAssocID="{85771A32-9A5F-431C-ACA9-3890FEC0C1D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0550D093-89B1-48EA-B25C-26DBDCCCD6DD}" type="pres">
      <dgm:prSet presAssocID="{85771A32-9A5F-431C-ACA9-3890FEC0C1D5}" presName="spaceRect" presStyleCnt="0"/>
      <dgm:spPr/>
    </dgm:pt>
    <dgm:pt modelId="{910A7453-0CB0-40EB-AE1F-771BA4F2C117}" type="pres">
      <dgm:prSet presAssocID="{85771A32-9A5F-431C-ACA9-3890FEC0C1D5}" presName="textRect" presStyleLbl="revTx" presStyleIdx="0" presStyleCnt="4">
        <dgm:presLayoutVars>
          <dgm:chMax val="1"/>
          <dgm:chPref val="1"/>
        </dgm:presLayoutVars>
      </dgm:prSet>
      <dgm:spPr/>
    </dgm:pt>
    <dgm:pt modelId="{D8FC9432-974D-464D-A16A-BF48E2A6F42A}" type="pres">
      <dgm:prSet presAssocID="{0887F34A-4F60-4C3B-A295-DF128E110245}" presName="sibTrans" presStyleCnt="0"/>
      <dgm:spPr/>
    </dgm:pt>
    <dgm:pt modelId="{C3AE8195-1BFC-4890-BF57-439C73BB2673}" type="pres">
      <dgm:prSet presAssocID="{DF241BB3-5593-48B6-818A-36DB12B245DB}" presName="compNode" presStyleCnt="0"/>
      <dgm:spPr/>
    </dgm:pt>
    <dgm:pt modelId="{836589BA-D19D-4180-ACAA-137C47AC73D8}" type="pres">
      <dgm:prSet presAssocID="{DF241BB3-5593-48B6-818A-36DB12B245DB}" presName="iconBgRect" presStyleLbl="bgShp" presStyleIdx="1" presStyleCnt="4"/>
      <dgm:spPr>
        <a:prstGeom prst="round2DiagRect">
          <a:avLst>
            <a:gd name="adj1" fmla="val 29727"/>
            <a:gd name="adj2" fmla="val 0"/>
          </a:avLst>
        </a:prstGeom>
      </dgm:spPr>
    </dgm:pt>
    <dgm:pt modelId="{462D902A-54A2-48FE-8131-B11E33EC5B84}" type="pres">
      <dgm:prSet presAssocID="{DF241BB3-5593-48B6-818A-36DB12B245D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775DF2EB-623A-402F-AEFE-F2DE203952D3}" type="pres">
      <dgm:prSet presAssocID="{DF241BB3-5593-48B6-818A-36DB12B245DB}" presName="spaceRect" presStyleCnt="0"/>
      <dgm:spPr/>
    </dgm:pt>
    <dgm:pt modelId="{CE3A9D39-0BC9-49D9-A77A-32F69A4143CA}" type="pres">
      <dgm:prSet presAssocID="{DF241BB3-5593-48B6-818A-36DB12B245DB}" presName="textRect" presStyleLbl="revTx" presStyleIdx="1" presStyleCnt="4">
        <dgm:presLayoutVars>
          <dgm:chMax val="1"/>
          <dgm:chPref val="1"/>
        </dgm:presLayoutVars>
      </dgm:prSet>
      <dgm:spPr/>
    </dgm:pt>
    <dgm:pt modelId="{B363B561-12C7-478C-BA70-A139F936738A}" type="pres">
      <dgm:prSet presAssocID="{49EA128E-A1C5-4E4C-A3DF-C9E308C20B54}" presName="sibTrans" presStyleCnt="0"/>
      <dgm:spPr/>
    </dgm:pt>
    <dgm:pt modelId="{87355EA2-36BC-48CE-AD7A-E0B2A84A43B5}" type="pres">
      <dgm:prSet presAssocID="{A35A23E4-4472-469E-970D-A804C8F9D446}" presName="compNode" presStyleCnt="0"/>
      <dgm:spPr/>
    </dgm:pt>
    <dgm:pt modelId="{AF8A7DB3-BFEF-4C11-8705-01AF147208C9}" type="pres">
      <dgm:prSet presAssocID="{A35A23E4-4472-469E-970D-A804C8F9D446}" presName="iconBgRect" presStyleLbl="bgShp" presStyleIdx="2" presStyleCnt="4"/>
      <dgm:spPr>
        <a:prstGeom prst="round2DiagRect">
          <a:avLst>
            <a:gd name="adj1" fmla="val 29727"/>
            <a:gd name="adj2" fmla="val 0"/>
          </a:avLst>
        </a:prstGeom>
      </dgm:spPr>
    </dgm:pt>
    <dgm:pt modelId="{DB036BA8-AB3A-43D3-B437-C7657FFE85F3}" type="pres">
      <dgm:prSet presAssocID="{A35A23E4-4472-469E-970D-A804C8F9D44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8A6A49B1-3E42-4B3A-8C36-A572AD27AED8}" type="pres">
      <dgm:prSet presAssocID="{A35A23E4-4472-469E-970D-A804C8F9D446}" presName="spaceRect" presStyleCnt="0"/>
      <dgm:spPr/>
    </dgm:pt>
    <dgm:pt modelId="{9B3B85CE-2785-467E-8ED5-091F883BC5E6}" type="pres">
      <dgm:prSet presAssocID="{A35A23E4-4472-469E-970D-A804C8F9D446}" presName="textRect" presStyleLbl="revTx" presStyleIdx="2" presStyleCnt="4">
        <dgm:presLayoutVars>
          <dgm:chMax val="1"/>
          <dgm:chPref val="1"/>
        </dgm:presLayoutVars>
      </dgm:prSet>
      <dgm:spPr/>
    </dgm:pt>
    <dgm:pt modelId="{715FEF4C-BD46-44C7-9FEA-450A1BAB3EA8}" type="pres">
      <dgm:prSet presAssocID="{D82A3E6E-485F-4CB0-9C79-803A3781BBD8}" presName="sibTrans" presStyleCnt="0"/>
      <dgm:spPr/>
    </dgm:pt>
    <dgm:pt modelId="{8974F85C-D544-4FDD-9B6A-55E708B23BFA}" type="pres">
      <dgm:prSet presAssocID="{063B4E18-5B5A-40D1-B284-4AD6D207B286}" presName="compNode" presStyleCnt="0"/>
      <dgm:spPr/>
    </dgm:pt>
    <dgm:pt modelId="{1D176F78-E0CA-43FA-8291-1D89F9D3F004}" type="pres">
      <dgm:prSet presAssocID="{063B4E18-5B5A-40D1-B284-4AD6D207B286}" presName="iconBgRect" presStyleLbl="bgShp" presStyleIdx="3" presStyleCnt="4"/>
      <dgm:spPr>
        <a:prstGeom prst="round2DiagRect">
          <a:avLst>
            <a:gd name="adj1" fmla="val 29727"/>
            <a:gd name="adj2" fmla="val 0"/>
          </a:avLst>
        </a:prstGeom>
      </dgm:spPr>
    </dgm:pt>
    <dgm:pt modelId="{CD96D129-0082-4806-9486-C9C2CE24548B}" type="pres">
      <dgm:prSet presAssocID="{063B4E18-5B5A-40D1-B284-4AD6D207B28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40672ECD-CC64-483E-AFE4-D4475ED29AF4}" type="pres">
      <dgm:prSet presAssocID="{063B4E18-5B5A-40D1-B284-4AD6D207B286}" presName="spaceRect" presStyleCnt="0"/>
      <dgm:spPr/>
    </dgm:pt>
    <dgm:pt modelId="{2E93F554-5EA9-447A-A64F-758B92FD5663}" type="pres">
      <dgm:prSet presAssocID="{063B4E18-5B5A-40D1-B284-4AD6D207B286}" presName="textRect" presStyleLbl="revTx" presStyleIdx="3" presStyleCnt="4">
        <dgm:presLayoutVars>
          <dgm:chMax val="1"/>
          <dgm:chPref val="1"/>
        </dgm:presLayoutVars>
      </dgm:prSet>
      <dgm:spPr/>
    </dgm:pt>
  </dgm:ptLst>
  <dgm:cxnLst>
    <dgm:cxn modelId="{E0FAC218-1FDB-4441-84AC-947310FD51E2}" srcId="{9F9B4390-1197-466D-B7AA-B1696DC068DB}" destId="{85771A32-9A5F-431C-ACA9-3890FEC0C1D5}" srcOrd="0" destOrd="0" parTransId="{4C5E032C-F074-4AEC-A3CB-373BA6FD6E6B}" sibTransId="{0887F34A-4F60-4C3B-A295-DF128E110245}"/>
    <dgm:cxn modelId="{23C42C32-C402-4B9E-848E-86ED31C285E7}" type="presOf" srcId="{9F9B4390-1197-466D-B7AA-B1696DC068DB}" destId="{92F7A710-35BC-4DD6-B67B-5104A828EC58}" srcOrd="0" destOrd="0" presId="urn:microsoft.com/office/officeart/2018/5/layout/IconLeafLabelList"/>
    <dgm:cxn modelId="{6E7D3887-D6BE-4886-9FC0-9E642DF5476D}" type="presOf" srcId="{DF241BB3-5593-48B6-818A-36DB12B245DB}" destId="{CE3A9D39-0BC9-49D9-A77A-32F69A4143CA}" srcOrd="0" destOrd="0" presId="urn:microsoft.com/office/officeart/2018/5/layout/IconLeafLabelList"/>
    <dgm:cxn modelId="{BF8ADA89-7EDE-4663-B07C-604674502179}" type="presOf" srcId="{A35A23E4-4472-469E-970D-A804C8F9D446}" destId="{9B3B85CE-2785-467E-8ED5-091F883BC5E6}" srcOrd="0" destOrd="0" presId="urn:microsoft.com/office/officeart/2018/5/layout/IconLeafLabelList"/>
    <dgm:cxn modelId="{8A4721AD-C56D-429C-952C-89CDE953301B}" srcId="{9F9B4390-1197-466D-B7AA-B1696DC068DB}" destId="{DF241BB3-5593-48B6-818A-36DB12B245DB}" srcOrd="1" destOrd="0" parTransId="{1C2AC2F9-69A7-41E2-9A7C-311C9134A8EA}" sibTransId="{49EA128E-A1C5-4E4C-A3DF-C9E308C20B54}"/>
    <dgm:cxn modelId="{E53495B3-4831-4D6C-AC24-9801AD39DCD6}" type="presOf" srcId="{85771A32-9A5F-431C-ACA9-3890FEC0C1D5}" destId="{910A7453-0CB0-40EB-AE1F-771BA4F2C117}" srcOrd="0" destOrd="0" presId="urn:microsoft.com/office/officeart/2018/5/layout/IconLeafLabelList"/>
    <dgm:cxn modelId="{ACC7A4CB-DCEC-4F4B-8608-E29ADCDCF7EA}" srcId="{9F9B4390-1197-466D-B7AA-B1696DC068DB}" destId="{A35A23E4-4472-469E-970D-A804C8F9D446}" srcOrd="2" destOrd="0" parTransId="{75DBE78D-C219-40E2-A011-E27804F0DB8C}" sibTransId="{D82A3E6E-485F-4CB0-9C79-803A3781BBD8}"/>
    <dgm:cxn modelId="{3B038BEC-E031-4F95-9EE7-26129517AA36}" type="presOf" srcId="{063B4E18-5B5A-40D1-B284-4AD6D207B286}" destId="{2E93F554-5EA9-447A-A64F-758B92FD5663}" srcOrd="0" destOrd="0" presId="urn:microsoft.com/office/officeart/2018/5/layout/IconLeafLabelList"/>
    <dgm:cxn modelId="{F9D51AF9-C478-49A7-B935-AB78A04A6DF1}" srcId="{9F9B4390-1197-466D-B7AA-B1696DC068DB}" destId="{063B4E18-5B5A-40D1-B284-4AD6D207B286}" srcOrd="3" destOrd="0" parTransId="{4644FF8F-86DC-420C-A1F9-AB557E9F143C}" sibTransId="{7889DDF5-D01A-4FD6-AED9-6BA813D67B85}"/>
    <dgm:cxn modelId="{EC82CBF9-25BE-493C-A2C0-217FA79E68AA}" type="presParOf" srcId="{92F7A710-35BC-4DD6-B67B-5104A828EC58}" destId="{0207542A-96D1-4D69-A976-C191F39FEE3C}" srcOrd="0" destOrd="0" presId="urn:microsoft.com/office/officeart/2018/5/layout/IconLeafLabelList"/>
    <dgm:cxn modelId="{6ACEFBC5-133F-4818-9EB1-DBFE8AC4F081}" type="presParOf" srcId="{0207542A-96D1-4D69-A976-C191F39FEE3C}" destId="{9D49715F-EC3D-4FCA-A34F-6B73BE5A1D71}" srcOrd="0" destOrd="0" presId="urn:microsoft.com/office/officeart/2018/5/layout/IconLeafLabelList"/>
    <dgm:cxn modelId="{36EAAE25-290B-44B2-BC72-23B5C0B0B060}" type="presParOf" srcId="{0207542A-96D1-4D69-A976-C191F39FEE3C}" destId="{808F5056-F404-4121-B3BA-F61EB5F06079}" srcOrd="1" destOrd="0" presId="urn:microsoft.com/office/officeart/2018/5/layout/IconLeafLabelList"/>
    <dgm:cxn modelId="{EB0B63F5-ACEC-41FA-AE3E-43ECA8FC15C0}" type="presParOf" srcId="{0207542A-96D1-4D69-A976-C191F39FEE3C}" destId="{0550D093-89B1-48EA-B25C-26DBDCCCD6DD}" srcOrd="2" destOrd="0" presId="urn:microsoft.com/office/officeart/2018/5/layout/IconLeafLabelList"/>
    <dgm:cxn modelId="{C4D0EDC3-45D4-499F-ABAC-E96A0B48C2DB}" type="presParOf" srcId="{0207542A-96D1-4D69-A976-C191F39FEE3C}" destId="{910A7453-0CB0-40EB-AE1F-771BA4F2C117}" srcOrd="3" destOrd="0" presId="urn:microsoft.com/office/officeart/2018/5/layout/IconLeafLabelList"/>
    <dgm:cxn modelId="{B9F1D0D7-EF4F-4E86-98E3-24496A7C6A93}" type="presParOf" srcId="{92F7A710-35BC-4DD6-B67B-5104A828EC58}" destId="{D8FC9432-974D-464D-A16A-BF48E2A6F42A}" srcOrd="1" destOrd="0" presId="urn:microsoft.com/office/officeart/2018/5/layout/IconLeafLabelList"/>
    <dgm:cxn modelId="{2C29615D-F956-4BE2-B5FA-54E6F6CE0672}" type="presParOf" srcId="{92F7A710-35BC-4DD6-B67B-5104A828EC58}" destId="{C3AE8195-1BFC-4890-BF57-439C73BB2673}" srcOrd="2" destOrd="0" presId="urn:microsoft.com/office/officeart/2018/5/layout/IconLeafLabelList"/>
    <dgm:cxn modelId="{D0DA510A-24C6-4FD7-A5F7-561064CF1F02}" type="presParOf" srcId="{C3AE8195-1BFC-4890-BF57-439C73BB2673}" destId="{836589BA-D19D-4180-ACAA-137C47AC73D8}" srcOrd="0" destOrd="0" presId="urn:microsoft.com/office/officeart/2018/5/layout/IconLeafLabelList"/>
    <dgm:cxn modelId="{5B006099-3514-4CDF-9117-F0652C2149F7}" type="presParOf" srcId="{C3AE8195-1BFC-4890-BF57-439C73BB2673}" destId="{462D902A-54A2-48FE-8131-B11E33EC5B84}" srcOrd="1" destOrd="0" presId="urn:microsoft.com/office/officeart/2018/5/layout/IconLeafLabelList"/>
    <dgm:cxn modelId="{59229C78-F1F1-42A3-B3BD-A8B356F41874}" type="presParOf" srcId="{C3AE8195-1BFC-4890-BF57-439C73BB2673}" destId="{775DF2EB-623A-402F-AEFE-F2DE203952D3}" srcOrd="2" destOrd="0" presId="urn:microsoft.com/office/officeart/2018/5/layout/IconLeafLabelList"/>
    <dgm:cxn modelId="{D11C066D-E540-409B-984A-B96BEF5442E2}" type="presParOf" srcId="{C3AE8195-1BFC-4890-BF57-439C73BB2673}" destId="{CE3A9D39-0BC9-49D9-A77A-32F69A4143CA}" srcOrd="3" destOrd="0" presId="urn:microsoft.com/office/officeart/2018/5/layout/IconLeafLabelList"/>
    <dgm:cxn modelId="{AAFA78E3-B010-4DF5-B6A5-1BD4DDF15AF8}" type="presParOf" srcId="{92F7A710-35BC-4DD6-B67B-5104A828EC58}" destId="{B363B561-12C7-478C-BA70-A139F936738A}" srcOrd="3" destOrd="0" presId="urn:microsoft.com/office/officeart/2018/5/layout/IconLeafLabelList"/>
    <dgm:cxn modelId="{3CDFAF08-3200-4215-AFA8-F6FB4E30241F}" type="presParOf" srcId="{92F7A710-35BC-4DD6-B67B-5104A828EC58}" destId="{87355EA2-36BC-48CE-AD7A-E0B2A84A43B5}" srcOrd="4" destOrd="0" presId="urn:microsoft.com/office/officeart/2018/5/layout/IconLeafLabelList"/>
    <dgm:cxn modelId="{0349E1BA-EDA9-4388-844C-9F97FC8D08D3}" type="presParOf" srcId="{87355EA2-36BC-48CE-AD7A-E0B2A84A43B5}" destId="{AF8A7DB3-BFEF-4C11-8705-01AF147208C9}" srcOrd="0" destOrd="0" presId="urn:microsoft.com/office/officeart/2018/5/layout/IconLeafLabelList"/>
    <dgm:cxn modelId="{10D4C1D0-E9F7-4119-A219-56C5394F4FF0}" type="presParOf" srcId="{87355EA2-36BC-48CE-AD7A-E0B2A84A43B5}" destId="{DB036BA8-AB3A-43D3-B437-C7657FFE85F3}" srcOrd="1" destOrd="0" presId="urn:microsoft.com/office/officeart/2018/5/layout/IconLeafLabelList"/>
    <dgm:cxn modelId="{48BB0F3E-DBDE-4776-969D-EF0898EF27A4}" type="presParOf" srcId="{87355EA2-36BC-48CE-AD7A-E0B2A84A43B5}" destId="{8A6A49B1-3E42-4B3A-8C36-A572AD27AED8}" srcOrd="2" destOrd="0" presId="urn:microsoft.com/office/officeart/2018/5/layout/IconLeafLabelList"/>
    <dgm:cxn modelId="{67A9AB04-820F-44B3-9DA4-E43C18808424}" type="presParOf" srcId="{87355EA2-36BC-48CE-AD7A-E0B2A84A43B5}" destId="{9B3B85CE-2785-467E-8ED5-091F883BC5E6}" srcOrd="3" destOrd="0" presId="urn:microsoft.com/office/officeart/2018/5/layout/IconLeafLabelList"/>
    <dgm:cxn modelId="{23FC9EBA-67B1-44AD-A89E-02E06C7FBCD1}" type="presParOf" srcId="{92F7A710-35BC-4DD6-B67B-5104A828EC58}" destId="{715FEF4C-BD46-44C7-9FEA-450A1BAB3EA8}" srcOrd="5" destOrd="0" presId="urn:microsoft.com/office/officeart/2018/5/layout/IconLeafLabelList"/>
    <dgm:cxn modelId="{C498A5E2-105D-463B-B613-EB4F6DEADA10}" type="presParOf" srcId="{92F7A710-35BC-4DD6-B67B-5104A828EC58}" destId="{8974F85C-D544-4FDD-9B6A-55E708B23BFA}" srcOrd="6" destOrd="0" presId="urn:microsoft.com/office/officeart/2018/5/layout/IconLeafLabelList"/>
    <dgm:cxn modelId="{AD6AB22A-2F7F-4287-9F06-CA7DACE7CAB2}" type="presParOf" srcId="{8974F85C-D544-4FDD-9B6A-55E708B23BFA}" destId="{1D176F78-E0CA-43FA-8291-1D89F9D3F004}" srcOrd="0" destOrd="0" presId="urn:microsoft.com/office/officeart/2018/5/layout/IconLeafLabelList"/>
    <dgm:cxn modelId="{FA1EA80C-1CB9-41D8-B21A-BA5ADAB166BC}" type="presParOf" srcId="{8974F85C-D544-4FDD-9B6A-55E708B23BFA}" destId="{CD96D129-0082-4806-9486-C9C2CE24548B}" srcOrd="1" destOrd="0" presId="urn:microsoft.com/office/officeart/2018/5/layout/IconLeafLabelList"/>
    <dgm:cxn modelId="{82B3FCBD-265E-49AC-B171-80B894B23EBD}" type="presParOf" srcId="{8974F85C-D544-4FDD-9B6A-55E708B23BFA}" destId="{40672ECD-CC64-483E-AFE4-D4475ED29AF4}" srcOrd="2" destOrd="0" presId="urn:microsoft.com/office/officeart/2018/5/layout/IconLeafLabelList"/>
    <dgm:cxn modelId="{86A5424A-9179-4342-AA23-91476EED0FD9}" type="presParOf" srcId="{8974F85C-D544-4FDD-9B6A-55E708B23BFA}" destId="{2E93F554-5EA9-447A-A64F-758B92FD566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5253445A-DA09-4F2F-AD47-3221261B52DF}" type="doc">
      <dgm:prSet loTypeId="urn:microsoft.com/office/officeart/2016/7/layout/RepeatingBendingProcessNew" loCatId="process" qsTypeId="urn:microsoft.com/office/officeart/2005/8/quickstyle/simple2" qsCatId="simple" csTypeId="urn:microsoft.com/office/officeart/2005/8/colors/colorful5" csCatId="colorful"/>
      <dgm:spPr/>
      <dgm:t>
        <a:bodyPr/>
        <a:lstStyle/>
        <a:p>
          <a:endParaRPr lang="en-US"/>
        </a:p>
      </dgm:t>
    </dgm:pt>
    <dgm:pt modelId="{59DAA5F6-4FD6-426B-8A2E-FE6E16F81F8C}">
      <dgm:prSet/>
      <dgm:spPr/>
      <dgm:t>
        <a:bodyPr/>
        <a:lstStyle/>
        <a:p>
          <a:r>
            <a:rPr lang="en-GB"/>
            <a:t>CC BY</a:t>
          </a:r>
          <a:endParaRPr lang="en-US"/>
        </a:p>
      </dgm:t>
    </dgm:pt>
    <dgm:pt modelId="{661752E5-D70B-4F68-A7BC-81BF64845C0B}" type="parTrans" cxnId="{CF190CDB-F0FE-4BE8-9B24-D96D3DFC0DBB}">
      <dgm:prSet/>
      <dgm:spPr/>
      <dgm:t>
        <a:bodyPr/>
        <a:lstStyle/>
        <a:p>
          <a:endParaRPr lang="en-US"/>
        </a:p>
      </dgm:t>
    </dgm:pt>
    <dgm:pt modelId="{220EB38B-F560-436D-92B4-8D094B40E8AC}" type="sibTrans" cxnId="{CF190CDB-F0FE-4BE8-9B24-D96D3DFC0DBB}">
      <dgm:prSet/>
      <dgm:spPr/>
      <dgm:t>
        <a:bodyPr/>
        <a:lstStyle/>
        <a:p>
          <a:endParaRPr lang="en-US"/>
        </a:p>
      </dgm:t>
    </dgm:pt>
    <dgm:pt modelId="{80A17B58-CDF7-4178-B3C4-DFC7325B24E1}">
      <dgm:prSet/>
      <dgm:spPr/>
      <dgm:t>
        <a:bodyPr/>
        <a:lstStyle/>
        <a:p>
          <a:r>
            <a:rPr lang="en-GB"/>
            <a:t>CC BY-SA</a:t>
          </a:r>
          <a:endParaRPr lang="en-US"/>
        </a:p>
      </dgm:t>
    </dgm:pt>
    <dgm:pt modelId="{2C56FD5E-C347-424A-87BB-A087B47E4A6D}" type="parTrans" cxnId="{0589B637-C957-48A7-9E7D-A81ECCB6A4C3}">
      <dgm:prSet/>
      <dgm:spPr/>
      <dgm:t>
        <a:bodyPr/>
        <a:lstStyle/>
        <a:p>
          <a:endParaRPr lang="en-US"/>
        </a:p>
      </dgm:t>
    </dgm:pt>
    <dgm:pt modelId="{8EA16F3D-0E7C-43FF-84A1-2A6514E5DE2F}" type="sibTrans" cxnId="{0589B637-C957-48A7-9E7D-A81ECCB6A4C3}">
      <dgm:prSet/>
      <dgm:spPr/>
      <dgm:t>
        <a:bodyPr/>
        <a:lstStyle/>
        <a:p>
          <a:endParaRPr lang="en-US"/>
        </a:p>
      </dgm:t>
    </dgm:pt>
    <dgm:pt modelId="{E06D7F42-4BA0-4975-95DF-D1E1675DB7C6}">
      <dgm:prSet/>
      <dgm:spPr/>
      <dgm:t>
        <a:bodyPr/>
        <a:lstStyle/>
        <a:p>
          <a:r>
            <a:rPr lang="en-GB"/>
            <a:t>CC BY-NC</a:t>
          </a:r>
          <a:endParaRPr lang="en-US"/>
        </a:p>
      </dgm:t>
    </dgm:pt>
    <dgm:pt modelId="{ABCE0E72-706C-4E6C-8F33-67D6289466E1}" type="parTrans" cxnId="{879DC856-4153-4A2D-A5A1-DD9DA7263515}">
      <dgm:prSet/>
      <dgm:spPr/>
      <dgm:t>
        <a:bodyPr/>
        <a:lstStyle/>
        <a:p>
          <a:endParaRPr lang="en-US"/>
        </a:p>
      </dgm:t>
    </dgm:pt>
    <dgm:pt modelId="{5FF12974-9964-4749-9B67-75EC7E7EA75D}" type="sibTrans" cxnId="{879DC856-4153-4A2D-A5A1-DD9DA7263515}">
      <dgm:prSet/>
      <dgm:spPr/>
      <dgm:t>
        <a:bodyPr/>
        <a:lstStyle/>
        <a:p>
          <a:endParaRPr lang="en-US"/>
        </a:p>
      </dgm:t>
    </dgm:pt>
    <dgm:pt modelId="{3AD04922-E988-469E-84EF-066B960D4A1C}">
      <dgm:prSet/>
      <dgm:spPr/>
      <dgm:t>
        <a:bodyPr/>
        <a:lstStyle/>
        <a:p>
          <a:r>
            <a:rPr lang="en-GB"/>
            <a:t>CC BY-NC-SA</a:t>
          </a:r>
          <a:endParaRPr lang="en-US"/>
        </a:p>
      </dgm:t>
    </dgm:pt>
    <dgm:pt modelId="{10EE018B-9B8B-4731-836F-B3070BE07765}" type="parTrans" cxnId="{21784B39-572E-4E4B-8279-452F352644C0}">
      <dgm:prSet/>
      <dgm:spPr/>
      <dgm:t>
        <a:bodyPr/>
        <a:lstStyle/>
        <a:p>
          <a:endParaRPr lang="en-US"/>
        </a:p>
      </dgm:t>
    </dgm:pt>
    <dgm:pt modelId="{FAC24B3C-8F0D-46CD-877C-C53E8508C435}" type="sibTrans" cxnId="{21784B39-572E-4E4B-8279-452F352644C0}">
      <dgm:prSet/>
      <dgm:spPr/>
      <dgm:t>
        <a:bodyPr/>
        <a:lstStyle/>
        <a:p>
          <a:endParaRPr lang="en-US"/>
        </a:p>
      </dgm:t>
    </dgm:pt>
    <dgm:pt modelId="{C2F60E43-36B0-4C2D-82A3-87C0E20F4266}">
      <dgm:prSet/>
      <dgm:spPr/>
      <dgm:t>
        <a:bodyPr/>
        <a:lstStyle/>
        <a:p>
          <a:r>
            <a:rPr lang="en-GB"/>
            <a:t>CC BY-ND</a:t>
          </a:r>
          <a:endParaRPr lang="en-US"/>
        </a:p>
      </dgm:t>
    </dgm:pt>
    <dgm:pt modelId="{8BA611F6-DDA3-40AA-A149-81950FCE3F2C}" type="parTrans" cxnId="{B0E4F4D5-7C5A-4D57-8203-A1F7EF29F81E}">
      <dgm:prSet/>
      <dgm:spPr/>
      <dgm:t>
        <a:bodyPr/>
        <a:lstStyle/>
        <a:p>
          <a:endParaRPr lang="en-US"/>
        </a:p>
      </dgm:t>
    </dgm:pt>
    <dgm:pt modelId="{EAE520B3-F12C-4E32-8EA2-247347F4581B}" type="sibTrans" cxnId="{B0E4F4D5-7C5A-4D57-8203-A1F7EF29F81E}">
      <dgm:prSet/>
      <dgm:spPr/>
      <dgm:t>
        <a:bodyPr/>
        <a:lstStyle/>
        <a:p>
          <a:endParaRPr lang="en-US"/>
        </a:p>
      </dgm:t>
    </dgm:pt>
    <dgm:pt modelId="{35EBFC9D-A721-42FE-BDC0-510F1A097F2C}">
      <dgm:prSet/>
      <dgm:spPr/>
      <dgm:t>
        <a:bodyPr/>
        <a:lstStyle/>
        <a:p>
          <a:r>
            <a:rPr lang="en-GB"/>
            <a:t>CC BY-NC ND</a:t>
          </a:r>
          <a:endParaRPr lang="en-US"/>
        </a:p>
      </dgm:t>
    </dgm:pt>
    <dgm:pt modelId="{F95A814B-0B96-4227-A44D-4B4EA941F780}" type="parTrans" cxnId="{452E833F-BB6E-4243-8F4B-2954D5DD33F7}">
      <dgm:prSet/>
      <dgm:spPr/>
      <dgm:t>
        <a:bodyPr/>
        <a:lstStyle/>
        <a:p>
          <a:endParaRPr lang="en-US"/>
        </a:p>
      </dgm:t>
    </dgm:pt>
    <dgm:pt modelId="{72BCBDB7-9487-4B7D-9141-5CB619F2BFB7}" type="sibTrans" cxnId="{452E833F-BB6E-4243-8F4B-2954D5DD33F7}">
      <dgm:prSet/>
      <dgm:spPr/>
      <dgm:t>
        <a:bodyPr/>
        <a:lstStyle/>
        <a:p>
          <a:endParaRPr lang="en-US"/>
        </a:p>
      </dgm:t>
    </dgm:pt>
    <dgm:pt modelId="{6A922F67-18AE-47DD-B0C8-D79BA4D93E91}" type="pres">
      <dgm:prSet presAssocID="{5253445A-DA09-4F2F-AD47-3221261B52DF}" presName="Name0" presStyleCnt="0">
        <dgm:presLayoutVars>
          <dgm:dir/>
          <dgm:resizeHandles val="exact"/>
        </dgm:presLayoutVars>
      </dgm:prSet>
      <dgm:spPr/>
    </dgm:pt>
    <dgm:pt modelId="{BAFE24AD-6EFA-4496-AA8F-0032D92EFDA8}" type="pres">
      <dgm:prSet presAssocID="{59DAA5F6-4FD6-426B-8A2E-FE6E16F81F8C}" presName="node" presStyleLbl="node1" presStyleIdx="0" presStyleCnt="6">
        <dgm:presLayoutVars>
          <dgm:bulletEnabled val="1"/>
        </dgm:presLayoutVars>
      </dgm:prSet>
      <dgm:spPr/>
    </dgm:pt>
    <dgm:pt modelId="{8D6F7B39-9F25-4E5C-B3E7-2B12ED393B1D}" type="pres">
      <dgm:prSet presAssocID="{220EB38B-F560-436D-92B4-8D094B40E8AC}" presName="sibTrans" presStyleLbl="sibTrans1D1" presStyleIdx="0" presStyleCnt="5"/>
      <dgm:spPr/>
    </dgm:pt>
    <dgm:pt modelId="{D7E367C9-0866-4A34-AE3C-2AD8FE21B657}" type="pres">
      <dgm:prSet presAssocID="{220EB38B-F560-436D-92B4-8D094B40E8AC}" presName="connectorText" presStyleLbl="sibTrans1D1" presStyleIdx="0" presStyleCnt="5"/>
      <dgm:spPr/>
    </dgm:pt>
    <dgm:pt modelId="{3E630817-990C-4C74-A7A7-AFC5DC1A42A5}" type="pres">
      <dgm:prSet presAssocID="{80A17B58-CDF7-4178-B3C4-DFC7325B24E1}" presName="node" presStyleLbl="node1" presStyleIdx="1" presStyleCnt="6">
        <dgm:presLayoutVars>
          <dgm:bulletEnabled val="1"/>
        </dgm:presLayoutVars>
      </dgm:prSet>
      <dgm:spPr/>
    </dgm:pt>
    <dgm:pt modelId="{1437AA91-3575-4EE4-AE28-8DF9CF944CFA}" type="pres">
      <dgm:prSet presAssocID="{8EA16F3D-0E7C-43FF-84A1-2A6514E5DE2F}" presName="sibTrans" presStyleLbl="sibTrans1D1" presStyleIdx="1" presStyleCnt="5"/>
      <dgm:spPr/>
    </dgm:pt>
    <dgm:pt modelId="{B1D1EF76-D34A-4C4E-870F-DD809688DE11}" type="pres">
      <dgm:prSet presAssocID="{8EA16F3D-0E7C-43FF-84A1-2A6514E5DE2F}" presName="connectorText" presStyleLbl="sibTrans1D1" presStyleIdx="1" presStyleCnt="5"/>
      <dgm:spPr/>
    </dgm:pt>
    <dgm:pt modelId="{7F1CA2C1-1162-428C-9825-34ABBEBA797B}" type="pres">
      <dgm:prSet presAssocID="{E06D7F42-4BA0-4975-95DF-D1E1675DB7C6}" presName="node" presStyleLbl="node1" presStyleIdx="2" presStyleCnt="6">
        <dgm:presLayoutVars>
          <dgm:bulletEnabled val="1"/>
        </dgm:presLayoutVars>
      </dgm:prSet>
      <dgm:spPr/>
    </dgm:pt>
    <dgm:pt modelId="{D59DA24C-700B-4616-90F8-16F8D7EAC86A}" type="pres">
      <dgm:prSet presAssocID="{5FF12974-9964-4749-9B67-75EC7E7EA75D}" presName="sibTrans" presStyleLbl="sibTrans1D1" presStyleIdx="2" presStyleCnt="5"/>
      <dgm:spPr/>
    </dgm:pt>
    <dgm:pt modelId="{F736BC44-080D-41D5-A20A-902AB3B4BCCF}" type="pres">
      <dgm:prSet presAssocID="{5FF12974-9964-4749-9B67-75EC7E7EA75D}" presName="connectorText" presStyleLbl="sibTrans1D1" presStyleIdx="2" presStyleCnt="5"/>
      <dgm:spPr/>
    </dgm:pt>
    <dgm:pt modelId="{DA130FF2-2787-4FD7-B1FF-F2E9022BAC34}" type="pres">
      <dgm:prSet presAssocID="{3AD04922-E988-469E-84EF-066B960D4A1C}" presName="node" presStyleLbl="node1" presStyleIdx="3" presStyleCnt="6">
        <dgm:presLayoutVars>
          <dgm:bulletEnabled val="1"/>
        </dgm:presLayoutVars>
      </dgm:prSet>
      <dgm:spPr/>
    </dgm:pt>
    <dgm:pt modelId="{0AE7E81F-8CBF-4317-8450-11F39581E8B0}" type="pres">
      <dgm:prSet presAssocID="{FAC24B3C-8F0D-46CD-877C-C53E8508C435}" presName="sibTrans" presStyleLbl="sibTrans1D1" presStyleIdx="3" presStyleCnt="5"/>
      <dgm:spPr/>
    </dgm:pt>
    <dgm:pt modelId="{9E61E040-9E12-4C85-BE15-5C9E2D8CC182}" type="pres">
      <dgm:prSet presAssocID="{FAC24B3C-8F0D-46CD-877C-C53E8508C435}" presName="connectorText" presStyleLbl="sibTrans1D1" presStyleIdx="3" presStyleCnt="5"/>
      <dgm:spPr/>
    </dgm:pt>
    <dgm:pt modelId="{D5C8DFC4-79FB-436B-9B53-91C9E582D1B5}" type="pres">
      <dgm:prSet presAssocID="{C2F60E43-36B0-4C2D-82A3-87C0E20F4266}" presName="node" presStyleLbl="node1" presStyleIdx="4" presStyleCnt="6">
        <dgm:presLayoutVars>
          <dgm:bulletEnabled val="1"/>
        </dgm:presLayoutVars>
      </dgm:prSet>
      <dgm:spPr/>
    </dgm:pt>
    <dgm:pt modelId="{3A598788-216F-443E-A630-DD253D9BAE8A}" type="pres">
      <dgm:prSet presAssocID="{EAE520B3-F12C-4E32-8EA2-247347F4581B}" presName="sibTrans" presStyleLbl="sibTrans1D1" presStyleIdx="4" presStyleCnt="5"/>
      <dgm:spPr/>
    </dgm:pt>
    <dgm:pt modelId="{FE751AD4-32FA-4F9C-99A4-F96A296C5EA7}" type="pres">
      <dgm:prSet presAssocID="{EAE520B3-F12C-4E32-8EA2-247347F4581B}" presName="connectorText" presStyleLbl="sibTrans1D1" presStyleIdx="4" presStyleCnt="5"/>
      <dgm:spPr/>
    </dgm:pt>
    <dgm:pt modelId="{100FAB9C-15C8-4AC4-A46B-17A16572A8F1}" type="pres">
      <dgm:prSet presAssocID="{35EBFC9D-A721-42FE-BDC0-510F1A097F2C}" presName="node" presStyleLbl="node1" presStyleIdx="5" presStyleCnt="6">
        <dgm:presLayoutVars>
          <dgm:bulletEnabled val="1"/>
        </dgm:presLayoutVars>
      </dgm:prSet>
      <dgm:spPr/>
    </dgm:pt>
  </dgm:ptLst>
  <dgm:cxnLst>
    <dgm:cxn modelId="{E2894800-BFBF-4B36-B18B-DFDD497CC364}" type="presOf" srcId="{5FF12974-9964-4749-9B67-75EC7E7EA75D}" destId="{D59DA24C-700B-4616-90F8-16F8D7EAC86A}" srcOrd="0" destOrd="0" presId="urn:microsoft.com/office/officeart/2016/7/layout/RepeatingBendingProcessNew"/>
    <dgm:cxn modelId="{DE4D5D09-8A6B-4701-9136-6ECC2AE52F84}" type="presOf" srcId="{35EBFC9D-A721-42FE-BDC0-510F1A097F2C}" destId="{100FAB9C-15C8-4AC4-A46B-17A16572A8F1}" srcOrd="0" destOrd="0" presId="urn:microsoft.com/office/officeart/2016/7/layout/RepeatingBendingProcessNew"/>
    <dgm:cxn modelId="{AA261F1A-0D48-43ED-A27A-7B224EFE74EA}" type="presOf" srcId="{220EB38B-F560-436D-92B4-8D094B40E8AC}" destId="{8D6F7B39-9F25-4E5C-B3E7-2B12ED393B1D}" srcOrd="0" destOrd="0" presId="urn:microsoft.com/office/officeart/2016/7/layout/RepeatingBendingProcessNew"/>
    <dgm:cxn modelId="{F2CA891F-A6D5-43D3-A4CC-BE717355C3C7}" type="presOf" srcId="{FAC24B3C-8F0D-46CD-877C-C53E8508C435}" destId="{0AE7E81F-8CBF-4317-8450-11F39581E8B0}" srcOrd="0" destOrd="0" presId="urn:microsoft.com/office/officeart/2016/7/layout/RepeatingBendingProcessNew"/>
    <dgm:cxn modelId="{22F6BB28-776B-465C-98E1-582CB4728840}" type="presOf" srcId="{E06D7F42-4BA0-4975-95DF-D1E1675DB7C6}" destId="{7F1CA2C1-1162-428C-9825-34ABBEBA797B}" srcOrd="0" destOrd="0" presId="urn:microsoft.com/office/officeart/2016/7/layout/RepeatingBendingProcessNew"/>
    <dgm:cxn modelId="{0589B637-C957-48A7-9E7D-A81ECCB6A4C3}" srcId="{5253445A-DA09-4F2F-AD47-3221261B52DF}" destId="{80A17B58-CDF7-4178-B3C4-DFC7325B24E1}" srcOrd="1" destOrd="0" parTransId="{2C56FD5E-C347-424A-87BB-A087B47E4A6D}" sibTransId="{8EA16F3D-0E7C-43FF-84A1-2A6514E5DE2F}"/>
    <dgm:cxn modelId="{21784B39-572E-4E4B-8279-452F352644C0}" srcId="{5253445A-DA09-4F2F-AD47-3221261B52DF}" destId="{3AD04922-E988-469E-84EF-066B960D4A1C}" srcOrd="3" destOrd="0" parTransId="{10EE018B-9B8B-4731-836F-B3070BE07765}" sibTransId="{FAC24B3C-8F0D-46CD-877C-C53E8508C435}"/>
    <dgm:cxn modelId="{452E833F-BB6E-4243-8F4B-2954D5DD33F7}" srcId="{5253445A-DA09-4F2F-AD47-3221261B52DF}" destId="{35EBFC9D-A721-42FE-BDC0-510F1A097F2C}" srcOrd="5" destOrd="0" parTransId="{F95A814B-0B96-4227-A44D-4B4EA941F780}" sibTransId="{72BCBDB7-9487-4B7D-9141-5CB619F2BFB7}"/>
    <dgm:cxn modelId="{F668E069-A798-47AC-9A52-6C5E9F5735DE}" type="presOf" srcId="{8EA16F3D-0E7C-43FF-84A1-2A6514E5DE2F}" destId="{B1D1EF76-D34A-4C4E-870F-DD809688DE11}" srcOrd="1" destOrd="0" presId="urn:microsoft.com/office/officeart/2016/7/layout/RepeatingBendingProcessNew"/>
    <dgm:cxn modelId="{FC4FA354-6E8C-44A3-B929-A9B09ABC37C1}" type="presOf" srcId="{FAC24B3C-8F0D-46CD-877C-C53E8508C435}" destId="{9E61E040-9E12-4C85-BE15-5C9E2D8CC182}" srcOrd="1" destOrd="0" presId="urn:microsoft.com/office/officeart/2016/7/layout/RepeatingBendingProcessNew"/>
    <dgm:cxn modelId="{879DC856-4153-4A2D-A5A1-DD9DA7263515}" srcId="{5253445A-DA09-4F2F-AD47-3221261B52DF}" destId="{E06D7F42-4BA0-4975-95DF-D1E1675DB7C6}" srcOrd="2" destOrd="0" parTransId="{ABCE0E72-706C-4E6C-8F33-67D6289466E1}" sibTransId="{5FF12974-9964-4749-9B67-75EC7E7EA75D}"/>
    <dgm:cxn modelId="{E1F1AB77-F203-4FC1-B64D-DA17025A36CE}" type="presOf" srcId="{5FF12974-9964-4749-9B67-75EC7E7EA75D}" destId="{F736BC44-080D-41D5-A20A-902AB3B4BCCF}" srcOrd="1" destOrd="0" presId="urn:microsoft.com/office/officeart/2016/7/layout/RepeatingBendingProcessNew"/>
    <dgm:cxn modelId="{38E7277B-3F25-499E-9268-04EC1292CA7E}" type="presOf" srcId="{5253445A-DA09-4F2F-AD47-3221261B52DF}" destId="{6A922F67-18AE-47DD-B0C8-D79BA4D93E91}" srcOrd="0" destOrd="0" presId="urn:microsoft.com/office/officeart/2016/7/layout/RepeatingBendingProcessNew"/>
    <dgm:cxn modelId="{99E7B17C-8460-4BC2-B161-EDB9A4BFCBDD}" type="presOf" srcId="{59DAA5F6-4FD6-426B-8A2E-FE6E16F81F8C}" destId="{BAFE24AD-6EFA-4496-AA8F-0032D92EFDA8}" srcOrd="0" destOrd="0" presId="urn:microsoft.com/office/officeart/2016/7/layout/RepeatingBendingProcessNew"/>
    <dgm:cxn modelId="{1F615288-6084-4F60-B03C-9476B6CC5469}" type="presOf" srcId="{8EA16F3D-0E7C-43FF-84A1-2A6514E5DE2F}" destId="{1437AA91-3575-4EE4-AE28-8DF9CF944CFA}" srcOrd="0" destOrd="0" presId="urn:microsoft.com/office/officeart/2016/7/layout/RepeatingBendingProcessNew"/>
    <dgm:cxn modelId="{96A50AA4-9FBD-496C-821C-BDE467B72093}" type="presOf" srcId="{EAE520B3-F12C-4E32-8EA2-247347F4581B}" destId="{FE751AD4-32FA-4F9C-99A4-F96A296C5EA7}" srcOrd="1" destOrd="0" presId="urn:microsoft.com/office/officeart/2016/7/layout/RepeatingBendingProcessNew"/>
    <dgm:cxn modelId="{8F655EA5-02E0-4B53-B6BE-B585A3B0730D}" type="presOf" srcId="{C2F60E43-36B0-4C2D-82A3-87C0E20F4266}" destId="{D5C8DFC4-79FB-436B-9B53-91C9E582D1B5}" srcOrd="0" destOrd="0" presId="urn:microsoft.com/office/officeart/2016/7/layout/RepeatingBendingProcessNew"/>
    <dgm:cxn modelId="{B0E4F4D5-7C5A-4D57-8203-A1F7EF29F81E}" srcId="{5253445A-DA09-4F2F-AD47-3221261B52DF}" destId="{C2F60E43-36B0-4C2D-82A3-87C0E20F4266}" srcOrd="4" destOrd="0" parTransId="{8BA611F6-DDA3-40AA-A149-81950FCE3F2C}" sibTransId="{EAE520B3-F12C-4E32-8EA2-247347F4581B}"/>
    <dgm:cxn modelId="{CF190CDB-F0FE-4BE8-9B24-D96D3DFC0DBB}" srcId="{5253445A-DA09-4F2F-AD47-3221261B52DF}" destId="{59DAA5F6-4FD6-426B-8A2E-FE6E16F81F8C}" srcOrd="0" destOrd="0" parTransId="{661752E5-D70B-4F68-A7BC-81BF64845C0B}" sibTransId="{220EB38B-F560-436D-92B4-8D094B40E8AC}"/>
    <dgm:cxn modelId="{8DE85DDC-C7D7-4428-A8C6-F8F1D293BD07}" type="presOf" srcId="{EAE520B3-F12C-4E32-8EA2-247347F4581B}" destId="{3A598788-216F-443E-A630-DD253D9BAE8A}" srcOrd="0" destOrd="0" presId="urn:microsoft.com/office/officeart/2016/7/layout/RepeatingBendingProcessNew"/>
    <dgm:cxn modelId="{CA57F2E4-7A88-40FB-9B76-88B904EF1D7B}" type="presOf" srcId="{80A17B58-CDF7-4178-B3C4-DFC7325B24E1}" destId="{3E630817-990C-4C74-A7A7-AFC5DC1A42A5}" srcOrd="0" destOrd="0" presId="urn:microsoft.com/office/officeart/2016/7/layout/RepeatingBendingProcessNew"/>
    <dgm:cxn modelId="{0D4F93EE-CECE-4A2D-97A0-15FDCEAC1107}" type="presOf" srcId="{3AD04922-E988-469E-84EF-066B960D4A1C}" destId="{DA130FF2-2787-4FD7-B1FF-F2E9022BAC34}" srcOrd="0" destOrd="0" presId="urn:microsoft.com/office/officeart/2016/7/layout/RepeatingBendingProcessNew"/>
    <dgm:cxn modelId="{1B4F1BFE-0E42-4628-9353-22ACEF6AF78E}" type="presOf" srcId="{220EB38B-F560-436D-92B4-8D094B40E8AC}" destId="{D7E367C9-0866-4A34-AE3C-2AD8FE21B657}" srcOrd="1" destOrd="0" presId="urn:microsoft.com/office/officeart/2016/7/layout/RepeatingBendingProcessNew"/>
    <dgm:cxn modelId="{B96B2B12-5D5B-43CE-8DEB-D8FC5CCA373E}" type="presParOf" srcId="{6A922F67-18AE-47DD-B0C8-D79BA4D93E91}" destId="{BAFE24AD-6EFA-4496-AA8F-0032D92EFDA8}" srcOrd="0" destOrd="0" presId="urn:microsoft.com/office/officeart/2016/7/layout/RepeatingBendingProcessNew"/>
    <dgm:cxn modelId="{24136D56-2167-436F-8663-7B4399A5D5AE}" type="presParOf" srcId="{6A922F67-18AE-47DD-B0C8-D79BA4D93E91}" destId="{8D6F7B39-9F25-4E5C-B3E7-2B12ED393B1D}" srcOrd="1" destOrd="0" presId="urn:microsoft.com/office/officeart/2016/7/layout/RepeatingBendingProcessNew"/>
    <dgm:cxn modelId="{6AF0E8DC-B5D3-4A17-A2A0-409CBAE21437}" type="presParOf" srcId="{8D6F7B39-9F25-4E5C-B3E7-2B12ED393B1D}" destId="{D7E367C9-0866-4A34-AE3C-2AD8FE21B657}" srcOrd="0" destOrd="0" presId="urn:microsoft.com/office/officeart/2016/7/layout/RepeatingBendingProcessNew"/>
    <dgm:cxn modelId="{7C13D028-B063-4A03-B1F2-2B2215FFC62E}" type="presParOf" srcId="{6A922F67-18AE-47DD-B0C8-D79BA4D93E91}" destId="{3E630817-990C-4C74-A7A7-AFC5DC1A42A5}" srcOrd="2" destOrd="0" presId="urn:microsoft.com/office/officeart/2016/7/layout/RepeatingBendingProcessNew"/>
    <dgm:cxn modelId="{9D9535F9-E548-4A03-8CE3-B588FE22B81C}" type="presParOf" srcId="{6A922F67-18AE-47DD-B0C8-D79BA4D93E91}" destId="{1437AA91-3575-4EE4-AE28-8DF9CF944CFA}" srcOrd="3" destOrd="0" presId="urn:microsoft.com/office/officeart/2016/7/layout/RepeatingBendingProcessNew"/>
    <dgm:cxn modelId="{5A719C0E-9035-43A9-9F37-0DEC3447F337}" type="presParOf" srcId="{1437AA91-3575-4EE4-AE28-8DF9CF944CFA}" destId="{B1D1EF76-D34A-4C4E-870F-DD809688DE11}" srcOrd="0" destOrd="0" presId="urn:microsoft.com/office/officeart/2016/7/layout/RepeatingBendingProcessNew"/>
    <dgm:cxn modelId="{014188ED-335C-499F-9DF3-5863891645AA}" type="presParOf" srcId="{6A922F67-18AE-47DD-B0C8-D79BA4D93E91}" destId="{7F1CA2C1-1162-428C-9825-34ABBEBA797B}" srcOrd="4" destOrd="0" presId="urn:microsoft.com/office/officeart/2016/7/layout/RepeatingBendingProcessNew"/>
    <dgm:cxn modelId="{B14DE17F-CA9A-4695-85F6-C64B9A0FD1A1}" type="presParOf" srcId="{6A922F67-18AE-47DD-B0C8-D79BA4D93E91}" destId="{D59DA24C-700B-4616-90F8-16F8D7EAC86A}" srcOrd="5" destOrd="0" presId="urn:microsoft.com/office/officeart/2016/7/layout/RepeatingBendingProcessNew"/>
    <dgm:cxn modelId="{B2D2316F-170F-4896-BCBA-D844C7089F1A}" type="presParOf" srcId="{D59DA24C-700B-4616-90F8-16F8D7EAC86A}" destId="{F736BC44-080D-41D5-A20A-902AB3B4BCCF}" srcOrd="0" destOrd="0" presId="urn:microsoft.com/office/officeart/2016/7/layout/RepeatingBendingProcessNew"/>
    <dgm:cxn modelId="{15B27D84-5724-4844-AE91-94A84EEEEA62}" type="presParOf" srcId="{6A922F67-18AE-47DD-B0C8-D79BA4D93E91}" destId="{DA130FF2-2787-4FD7-B1FF-F2E9022BAC34}" srcOrd="6" destOrd="0" presId="urn:microsoft.com/office/officeart/2016/7/layout/RepeatingBendingProcessNew"/>
    <dgm:cxn modelId="{C50D7BE5-B1F6-4FC3-853E-1B2B8002D213}" type="presParOf" srcId="{6A922F67-18AE-47DD-B0C8-D79BA4D93E91}" destId="{0AE7E81F-8CBF-4317-8450-11F39581E8B0}" srcOrd="7" destOrd="0" presId="urn:microsoft.com/office/officeart/2016/7/layout/RepeatingBendingProcessNew"/>
    <dgm:cxn modelId="{DCE22674-4F1F-4097-9103-0D2ED3BEF9BF}" type="presParOf" srcId="{0AE7E81F-8CBF-4317-8450-11F39581E8B0}" destId="{9E61E040-9E12-4C85-BE15-5C9E2D8CC182}" srcOrd="0" destOrd="0" presId="urn:microsoft.com/office/officeart/2016/7/layout/RepeatingBendingProcessNew"/>
    <dgm:cxn modelId="{20295EFF-0253-4702-B3DC-A840055B1B52}" type="presParOf" srcId="{6A922F67-18AE-47DD-B0C8-D79BA4D93E91}" destId="{D5C8DFC4-79FB-436B-9B53-91C9E582D1B5}" srcOrd="8" destOrd="0" presId="urn:microsoft.com/office/officeart/2016/7/layout/RepeatingBendingProcessNew"/>
    <dgm:cxn modelId="{FF8C8DEB-DD88-4454-B1C3-1329164C58E2}" type="presParOf" srcId="{6A922F67-18AE-47DD-B0C8-D79BA4D93E91}" destId="{3A598788-216F-443E-A630-DD253D9BAE8A}" srcOrd="9" destOrd="0" presId="urn:microsoft.com/office/officeart/2016/7/layout/RepeatingBendingProcessNew"/>
    <dgm:cxn modelId="{077C42BB-0D8D-45F5-9ECC-26E6BDEC29DD}" type="presParOf" srcId="{3A598788-216F-443E-A630-DD253D9BAE8A}" destId="{FE751AD4-32FA-4F9C-99A4-F96A296C5EA7}" srcOrd="0" destOrd="0" presId="urn:microsoft.com/office/officeart/2016/7/layout/RepeatingBendingProcessNew"/>
    <dgm:cxn modelId="{C95951A1-2A3A-41D2-B3FC-D00B201B6B6E}" type="presParOf" srcId="{6A922F67-18AE-47DD-B0C8-D79BA4D93E91}" destId="{100FAB9C-15C8-4AC4-A46B-17A16572A8F1}"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10D04BF9-3FDD-45CA-A157-79CA7B4EA37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75EE3C92-5222-49BD-93EF-6281734C0823}">
      <dgm:prSet/>
      <dgm:spPr/>
      <dgm:t>
        <a:bodyPr/>
        <a:lstStyle/>
        <a:p>
          <a:pPr>
            <a:lnSpc>
              <a:spcPct val="100000"/>
            </a:lnSpc>
          </a:pPr>
          <a:r>
            <a:rPr lang="en-GB"/>
            <a:t>Share - copy &amp; distribute in any medium or format</a:t>
          </a:r>
          <a:endParaRPr lang="en-US"/>
        </a:p>
      </dgm:t>
    </dgm:pt>
    <dgm:pt modelId="{5ACA1526-0913-4F9E-B380-0F639C294128}" type="parTrans" cxnId="{0AE588F9-2BF3-4854-BAFE-566124FC0E79}">
      <dgm:prSet/>
      <dgm:spPr/>
      <dgm:t>
        <a:bodyPr/>
        <a:lstStyle/>
        <a:p>
          <a:endParaRPr lang="en-US"/>
        </a:p>
      </dgm:t>
    </dgm:pt>
    <dgm:pt modelId="{DDFB7A98-3C18-4341-AB64-8A4C5D5E8E83}" type="sibTrans" cxnId="{0AE588F9-2BF3-4854-BAFE-566124FC0E79}">
      <dgm:prSet/>
      <dgm:spPr/>
      <dgm:t>
        <a:bodyPr/>
        <a:lstStyle/>
        <a:p>
          <a:endParaRPr lang="en-US"/>
        </a:p>
      </dgm:t>
    </dgm:pt>
    <dgm:pt modelId="{4C2740AA-26C9-48DF-9B7F-862D6BF7796C}">
      <dgm:prSet/>
      <dgm:spPr/>
      <dgm:t>
        <a:bodyPr/>
        <a:lstStyle/>
        <a:p>
          <a:pPr>
            <a:lnSpc>
              <a:spcPct val="100000"/>
            </a:lnSpc>
          </a:pPr>
          <a:r>
            <a:rPr lang="en-GB"/>
            <a:t>Adapt – remix, transform for any purpose</a:t>
          </a:r>
          <a:endParaRPr lang="en-US"/>
        </a:p>
      </dgm:t>
    </dgm:pt>
    <dgm:pt modelId="{A617A97E-1AF8-4FA8-9808-92B528DC55FB}" type="parTrans" cxnId="{7D7796EF-3D14-40A7-AB08-28184D35AAD6}">
      <dgm:prSet/>
      <dgm:spPr/>
      <dgm:t>
        <a:bodyPr/>
        <a:lstStyle/>
        <a:p>
          <a:endParaRPr lang="en-US"/>
        </a:p>
      </dgm:t>
    </dgm:pt>
    <dgm:pt modelId="{B3B40B8B-F9C8-4588-B430-AC3A82C4B751}" type="sibTrans" cxnId="{7D7796EF-3D14-40A7-AB08-28184D35AAD6}">
      <dgm:prSet/>
      <dgm:spPr/>
      <dgm:t>
        <a:bodyPr/>
        <a:lstStyle/>
        <a:p>
          <a:endParaRPr lang="en-US"/>
        </a:p>
      </dgm:t>
    </dgm:pt>
    <dgm:pt modelId="{1E57A712-69C1-4402-95BE-0959D4F41F86}">
      <dgm:prSet/>
      <dgm:spPr/>
      <dgm:t>
        <a:bodyPr/>
        <a:lstStyle/>
        <a:p>
          <a:pPr>
            <a:lnSpc>
              <a:spcPct val="100000"/>
            </a:lnSpc>
          </a:pPr>
          <a:r>
            <a:rPr lang="en-GB"/>
            <a:t>Commercial use</a:t>
          </a:r>
          <a:endParaRPr lang="en-US"/>
        </a:p>
      </dgm:t>
    </dgm:pt>
    <dgm:pt modelId="{2F095EEB-ACD3-452F-B64F-F1C85C4B0232}" type="parTrans" cxnId="{274DEF7F-9AC4-4009-9E36-08CE8A54A97F}">
      <dgm:prSet/>
      <dgm:spPr/>
      <dgm:t>
        <a:bodyPr/>
        <a:lstStyle/>
        <a:p>
          <a:endParaRPr lang="en-US"/>
        </a:p>
      </dgm:t>
    </dgm:pt>
    <dgm:pt modelId="{3E3EB7BB-D04B-43DB-86D7-2321C86268AA}" type="sibTrans" cxnId="{274DEF7F-9AC4-4009-9E36-08CE8A54A97F}">
      <dgm:prSet/>
      <dgm:spPr/>
      <dgm:t>
        <a:bodyPr/>
        <a:lstStyle/>
        <a:p>
          <a:endParaRPr lang="en-US"/>
        </a:p>
      </dgm:t>
    </dgm:pt>
    <dgm:pt modelId="{AC2EE56B-B2B7-47E2-B155-972C5E957776}">
      <dgm:prSet/>
      <dgm:spPr/>
      <dgm:t>
        <a:bodyPr/>
        <a:lstStyle/>
        <a:p>
          <a:pPr>
            <a:lnSpc>
              <a:spcPct val="100000"/>
            </a:lnSpc>
          </a:pPr>
          <a:r>
            <a:rPr lang="en-GB"/>
            <a:t>Attribution – appropriate credit, link to license, indicate changes</a:t>
          </a:r>
          <a:endParaRPr lang="en-US"/>
        </a:p>
      </dgm:t>
    </dgm:pt>
    <dgm:pt modelId="{8AD96082-D066-4794-BF33-CCA9ADBF48E4}" type="parTrans" cxnId="{3810AFBE-78A0-4197-B991-20E56DB77660}">
      <dgm:prSet/>
      <dgm:spPr/>
      <dgm:t>
        <a:bodyPr/>
        <a:lstStyle/>
        <a:p>
          <a:endParaRPr lang="en-US"/>
        </a:p>
      </dgm:t>
    </dgm:pt>
    <dgm:pt modelId="{E73ABAB4-6F83-4C3A-8E9D-3766CF09A20E}" type="sibTrans" cxnId="{3810AFBE-78A0-4197-B991-20E56DB77660}">
      <dgm:prSet/>
      <dgm:spPr/>
      <dgm:t>
        <a:bodyPr/>
        <a:lstStyle/>
        <a:p>
          <a:endParaRPr lang="en-US"/>
        </a:p>
      </dgm:t>
    </dgm:pt>
    <dgm:pt modelId="{A467FBA0-B058-442C-92E0-CDD0A50B71FE}">
      <dgm:prSet/>
      <dgm:spPr/>
      <dgm:t>
        <a:bodyPr/>
        <a:lstStyle/>
        <a:p>
          <a:pPr>
            <a:lnSpc>
              <a:spcPct val="100000"/>
            </a:lnSpc>
          </a:pPr>
          <a:r>
            <a:rPr lang="en-GB"/>
            <a:t>Do not suggest licensor endorses your use.</a:t>
          </a:r>
          <a:endParaRPr lang="en-US"/>
        </a:p>
      </dgm:t>
    </dgm:pt>
    <dgm:pt modelId="{D7438D0F-D542-4675-A955-4B1A2FBE921B}" type="parTrans" cxnId="{EAD3F87F-707E-462F-AC22-6053CEA757E4}">
      <dgm:prSet/>
      <dgm:spPr/>
      <dgm:t>
        <a:bodyPr/>
        <a:lstStyle/>
        <a:p>
          <a:endParaRPr lang="en-US"/>
        </a:p>
      </dgm:t>
    </dgm:pt>
    <dgm:pt modelId="{B76DD3F2-C955-43AA-9765-0738C6B6D770}" type="sibTrans" cxnId="{EAD3F87F-707E-462F-AC22-6053CEA757E4}">
      <dgm:prSet/>
      <dgm:spPr/>
      <dgm:t>
        <a:bodyPr/>
        <a:lstStyle/>
        <a:p>
          <a:endParaRPr lang="en-US"/>
        </a:p>
      </dgm:t>
    </dgm:pt>
    <dgm:pt modelId="{987C0388-4976-4E9B-9AEB-0330750024E1}" type="pres">
      <dgm:prSet presAssocID="{10D04BF9-3FDD-45CA-A157-79CA7B4EA371}" presName="outerComposite" presStyleCnt="0">
        <dgm:presLayoutVars>
          <dgm:chMax val="5"/>
          <dgm:dir/>
          <dgm:resizeHandles val="exact"/>
        </dgm:presLayoutVars>
      </dgm:prSet>
      <dgm:spPr/>
    </dgm:pt>
    <dgm:pt modelId="{E6E3712A-BF65-4FCA-A6A9-880F3B5709D0}" type="pres">
      <dgm:prSet presAssocID="{10D04BF9-3FDD-45CA-A157-79CA7B4EA371}" presName="dummyMaxCanvas" presStyleCnt="0">
        <dgm:presLayoutVars/>
      </dgm:prSet>
      <dgm:spPr/>
    </dgm:pt>
    <dgm:pt modelId="{FBDB17E0-DAEC-42D2-84CF-F1C30D1C9991}" type="pres">
      <dgm:prSet presAssocID="{10D04BF9-3FDD-45CA-A157-79CA7B4EA371}" presName="FiveNodes_1" presStyleLbl="node1" presStyleIdx="0" presStyleCnt="5">
        <dgm:presLayoutVars>
          <dgm:bulletEnabled val="1"/>
        </dgm:presLayoutVars>
      </dgm:prSet>
      <dgm:spPr/>
    </dgm:pt>
    <dgm:pt modelId="{C14A0180-7040-48CC-9291-9FC6656C5CB1}" type="pres">
      <dgm:prSet presAssocID="{10D04BF9-3FDD-45CA-A157-79CA7B4EA371}" presName="FiveNodes_2" presStyleLbl="node1" presStyleIdx="1" presStyleCnt="5">
        <dgm:presLayoutVars>
          <dgm:bulletEnabled val="1"/>
        </dgm:presLayoutVars>
      </dgm:prSet>
      <dgm:spPr/>
    </dgm:pt>
    <dgm:pt modelId="{C36EB08A-EBB8-4544-99A1-549D48F7B02E}" type="pres">
      <dgm:prSet presAssocID="{10D04BF9-3FDD-45CA-A157-79CA7B4EA371}" presName="FiveNodes_3" presStyleLbl="node1" presStyleIdx="2" presStyleCnt="5">
        <dgm:presLayoutVars>
          <dgm:bulletEnabled val="1"/>
        </dgm:presLayoutVars>
      </dgm:prSet>
      <dgm:spPr/>
    </dgm:pt>
    <dgm:pt modelId="{7BA1FD82-9D63-4140-A501-8DEFBF9146BA}" type="pres">
      <dgm:prSet presAssocID="{10D04BF9-3FDD-45CA-A157-79CA7B4EA371}" presName="FiveNodes_4" presStyleLbl="node1" presStyleIdx="3" presStyleCnt="5">
        <dgm:presLayoutVars>
          <dgm:bulletEnabled val="1"/>
        </dgm:presLayoutVars>
      </dgm:prSet>
      <dgm:spPr/>
    </dgm:pt>
    <dgm:pt modelId="{7680E67B-92F8-41BA-BE8C-693092A191BA}" type="pres">
      <dgm:prSet presAssocID="{10D04BF9-3FDD-45CA-A157-79CA7B4EA371}" presName="FiveNodes_5" presStyleLbl="node1" presStyleIdx="4" presStyleCnt="5">
        <dgm:presLayoutVars>
          <dgm:bulletEnabled val="1"/>
        </dgm:presLayoutVars>
      </dgm:prSet>
      <dgm:spPr/>
    </dgm:pt>
    <dgm:pt modelId="{DCDB546C-7D5C-4636-AA22-26D9108DBA0C}" type="pres">
      <dgm:prSet presAssocID="{10D04BF9-3FDD-45CA-A157-79CA7B4EA371}" presName="FiveConn_1-2" presStyleLbl="fgAccFollowNode1" presStyleIdx="0" presStyleCnt="4">
        <dgm:presLayoutVars>
          <dgm:bulletEnabled val="1"/>
        </dgm:presLayoutVars>
      </dgm:prSet>
      <dgm:spPr/>
    </dgm:pt>
    <dgm:pt modelId="{B861CE2E-0951-4896-9673-0CA7FCACBBA1}" type="pres">
      <dgm:prSet presAssocID="{10D04BF9-3FDD-45CA-A157-79CA7B4EA371}" presName="FiveConn_2-3" presStyleLbl="fgAccFollowNode1" presStyleIdx="1" presStyleCnt="4">
        <dgm:presLayoutVars>
          <dgm:bulletEnabled val="1"/>
        </dgm:presLayoutVars>
      </dgm:prSet>
      <dgm:spPr/>
    </dgm:pt>
    <dgm:pt modelId="{BA862C35-96E9-44FD-961C-19DC0224AC32}" type="pres">
      <dgm:prSet presAssocID="{10D04BF9-3FDD-45CA-A157-79CA7B4EA371}" presName="FiveConn_3-4" presStyleLbl="fgAccFollowNode1" presStyleIdx="2" presStyleCnt="4">
        <dgm:presLayoutVars>
          <dgm:bulletEnabled val="1"/>
        </dgm:presLayoutVars>
      </dgm:prSet>
      <dgm:spPr/>
    </dgm:pt>
    <dgm:pt modelId="{BA08B21B-8259-4457-93AA-418D95A89319}" type="pres">
      <dgm:prSet presAssocID="{10D04BF9-3FDD-45CA-A157-79CA7B4EA371}" presName="FiveConn_4-5" presStyleLbl="fgAccFollowNode1" presStyleIdx="3" presStyleCnt="4">
        <dgm:presLayoutVars>
          <dgm:bulletEnabled val="1"/>
        </dgm:presLayoutVars>
      </dgm:prSet>
      <dgm:spPr/>
    </dgm:pt>
    <dgm:pt modelId="{7D33CBB3-E2C1-4CE5-8372-136FA96B279C}" type="pres">
      <dgm:prSet presAssocID="{10D04BF9-3FDD-45CA-A157-79CA7B4EA371}" presName="FiveNodes_1_text" presStyleLbl="node1" presStyleIdx="4" presStyleCnt="5">
        <dgm:presLayoutVars>
          <dgm:bulletEnabled val="1"/>
        </dgm:presLayoutVars>
      </dgm:prSet>
      <dgm:spPr/>
    </dgm:pt>
    <dgm:pt modelId="{07CDDAB5-929C-4A04-9B34-A8234F45CA33}" type="pres">
      <dgm:prSet presAssocID="{10D04BF9-3FDD-45CA-A157-79CA7B4EA371}" presName="FiveNodes_2_text" presStyleLbl="node1" presStyleIdx="4" presStyleCnt="5">
        <dgm:presLayoutVars>
          <dgm:bulletEnabled val="1"/>
        </dgm:presLayoutVars>
      </dgm:prSet>
      <dgm:spPr/>
    </dgm:pt>
    <dgm:pt modelId="{FB779B8E-616A-4ED0-8828-34027EE38E9C}" type="pres">
      <dgm:prSet presAssocID="{10D04BF9-3FDD-45CA-A157-79CA7B4EA371}" presName="FiveNodes_3_text" presStyleLbl="node1" presStyleIdx="4" presStyleCnt="5">
        <dgm:presLayoutVars>
          <dgm:bulletEnabled val="1"/>
        </dgm:presLayoutVars>
      </dgm:prSet>
      <dgm:spPr/>
    </dgm:pt>
    <dgm:pt modelId="{A8781391-95F7-4C5C-9310-5406F945E6B7}" type="pres">
      <dgm:prSet presAssocID="{10D04BF9-3FDD-45CA-A157-79CA7B4EA371}" presName="FiveNodes_4_text" presStyleLbl="node1" presStyleIdx="4" presStyleCnt="5">
        <dgm:presLayoutVars>
          <dgm:bulletEnabled val="1"/>
        </dgm:presLayoutVars>
      </dgm:prSet>
      <dgm:spPr/>
    </dgm:pt>
    <dgm:pt modelId="{36ED693D-5C5E-4168-ABF8-2D630E472EFC}" type="pres">
      <dgm:prSet presAssocID="{10D04BF9-3FDD-45CA-A157-79CA7B4EA371}" presName="FiveNodes_5_text" presStyleLbl="node1" presStyleIdx="4" presStyleCnt="5">
        <dgm:presLayoutVars>
          <dgm:bulletEnabled val="1"/>
        </dgm:presLayoutVars>
      </dgm:prSet>
      <dgm:spPr/>
    </dgm:pt>
  </dgm:ptLst>
  <dgm:cxnLst>
    <dgm:cxn modelId="{75372B0F-CC7C-4622-8BCD-287BCD829341}" type="presOf" srcId="{A467FBA0-B058-442C-92E0-CDD0A50B71FE}" destId="{36ED693D-5C5E-4168-ABF8-2D630E472EFC}" srcOrd="1" destOrd="0" presId="urn:microsoft.com/office/officeart/2005/8/layout/vProcess5"/>
    <dgm:cxn modelId="{137EB810-2F0B-4BAB-A657-D0F72D6C2487}" type="presOf" srcId="{1E57A712-69C1-4402-95BE-0959D4F41F86}" destId="{FB779B8E-616A-4ED0-8828-34027EE38E9C}" srcOrd="1" destOrd="0" presId="urn:microsoft.com/office/officeart/2005/8/layout/vProcess5"/>
    <dgm:cxn modelId="{9C7F5813-3D6C-40EB-A108-953374FCFF2F}" type="presOf" srcId="{75EE3C92-5222-49BD-93EF-6281734C0823}" destId="{FBDB17E0-DAEC-42D2-84CF-F1C30D1C9991}" srcOrd="0" destOrd="0" presId="urn:microsoft.com/office/officeart/2005/8/layout/vProcess5"/>
    <dgm:cxn modelId="{BAC5F529-93CE-4CEC-B2D2-0DBA8F5045B0}" type="presOf" srcId="{75EE3C92-5222-49BD-93EF-6281734C0823}" destId="{7D33CBB3-E2C1-4CE5-8372-136FA96B279C}" srcOrd="1" destOrd="0" presId="urn:microsoft.com/office/officeart/2005/8/layout/vProcess5"/>
    <dgm:cxn modelId="{77285C37-48C1-4957-8669-0FCFD5B56A9B}" type="presOf" srcId="{AC2EE56B-B2B7-47E2-B155-972C5E957776}" destId="{7BA1FD82-9D63-4140-A501-8DEFBF9146BA}" srcOrd="0" destOrd="0" presId="urn:microsoft.com/office/officeart/2005/8/layout/vProcess5"/>
    <dgm:cxn modelId="{4E05D45C-C758-45EF-90D3-E4CFA8FB7849}" type="presOf" srcId="{4C2740AA-26C9-48DF-9B7F-862D6BF7796C}" destId="{C14A0180-7040-48CC-9291-9FC6656C5CB1}" srcOrd="0" destOrd="0" presId="urn:microsoft.com/office/officeart/2005/8/layout/vProcess5"/>
    <dgm:cxn modelId="{31BBC856-EBD9-43B7-885A-711D5E880BE3}" type="presOf" srcId="{4C2740AA-26C9-48DF-9B7F-862D6BF7796C}" destId="{07CDDAB5-929C-4A04-9B34-A8234F45CA33}" srcOrd="1" destOrd="0" presId="urn:microsoft.com/office/officeart/2005/8/layout/vProcess5"/>
    <dgm:cxn modelId="{274DEF7F-9AC4-4009-9E36-08CE8A54A97F}" srcId="{10D04BF9-3FDD-45CA-A157-79CA7B4EA371}" destId="{1E57A712-69C1-4402-95BE-0959D4F41F86}" srcOrd="2" destOrd="0" parTransId="{2F095EEB-ACD3-452F-B64F-F1C85C4B0232}" sibTransId="{3E3EB7BB-D04B-43DB-86D7-2321C86268AA}"/>
    <dgm:cxn modelId="{EAD3F87F-707E-462F-AC22-6053CEA757E4}" srcId="{10D04BF9-3FDD-45CA-A157-79CA7B4EA371}" destId="{A467FBA0-B058-442C-92E0-CDD0A50B71FE}" srcOrd="4" destOrd="0" parTransId="{D7438D0F-D542-4675-A955-4B1A2FBE921B}" sibTransId="{B76DD3F2-C955-43AA-9765-0738C6B6D770}"/>
    <dgm:cxn modelId="{FB9C208C-05BE-446E-8B97-949340546AFF}" type="presOf" srcId="{B3B40B8B-F9C8-4588-B430-AC3A82C4B751}" destId="{B861CE2E-0951-4896-9673-0CA7FCACBBA1}" srcOrd="0" destOrd="0" presId="urn:microsoft.com/office/officeart/2005/8/layout/vProcess5"/>
    <dgm:cxn modelId="{0A98B7A6-F0A9-458B-8E94-94D4354FB05A}" type="presOf" srcId="{3E3EB7BB-D04B-43DB-86D7-2321C86268AA}" destId="{BA862C35-96E9-44FD-961C-19DC0224AC32}" srcOrd="0" destOrd="0" presId="urn:microsoft.com/office/officeart/2005/8/layout/vProcess5"/>
    <dgm:cxn modelId="{94376AAE-3D9C-41C9-944D-92A2D3286ECE}" type="presOf" srcId="{1E57A712-69C1-4402-95BE-0959D4F41F86}" destId="{C36EB08A-EBB8-4544-99A1-549D48F7B02E}" srcOrd="0" destOrd="0" presId="urn:microsoft.com/office/officeart/2005/8/layout/vProcess5"/>
    <dgm:cxn modelId="{2B11DEAF-A032-4CF3-AA8B-4B982FF1CCD4}" type="presOf" srcId="{E73ABAB4-6F83-4C3A-8E9D-3766CF09A20E}" destId="{BA08B21B-8259-4457-93AA-418D95A89319}" srcOrd="0" destOrd="0" presId="urn:microsoft.com/office/officeart/2005/8/layout/vProcess5"/>
    <dgm:cxn modelId="{3810AFBE-78A0-4197-B991-20E56DB77660}" srcId="{10D04BF9-3FDD-45CA-A157-79CA7B4EA371}" destId="{AC2EE56B-B2B7-47E2-B155-972C5E957776}" srcOrd="3" destOrd="0" parTransId="{8AD96082-D066-4794-BF33-CCA9ADBF48E4}" sibTransId="{E73ABAB4-6F83-4C3A-8E9D-3766CF09A20E}"/>
    <dgm:cxn modelId="{6FBAC0C1-1FFE-4912-9E85-534F2BFE9BB6}" type="presOf" srcId="{10D04BF9-3FDD-45CA-A157-79CA7B4EA371}" destId="{987C0388-4976-4E9B-9AEB-0330750024E1}" srcOrd="0" destOrd="0" presId="urn:microsoft.com/office/officeart/2005/8/layout/vProcess5"/>
    <dgm:cxn modelId="{160245DB-7255-4C6E-8DDD-278818AC7751}" type="presOf" srcId="{DDFB7A98-3C18-4341-AB64-8A4C5D5E8E83}" destId="{DCDB546C-7D5C-4636-AA22-26D9108DBA0C}" srcOrd="0" destOrd="0" presId="urn:microsoft.com/office/officeart/2005/8/layout/vProcess5"/>
    <dgm:cxn modelId="{0D7DF6DF-0301-4F73-90FB-B5EC1C8DCF73}" type="presOf" srcId="{A467FBA0-B058-442C-92E0-CDD0A50B71FE}" destId="{7680E67B-92F8-41BA-BE8C-693092A191BA}" srcOrd="0" destOrd="0" presId="urn:microsoft.com/office/officeart/2005/8/layout/vProcess5"/>
    <dgm:cxn modelId="{7D7796EF-3D14-40A7-AB08-28184D35AAD6}" srcId="{10D04BF9-3FDD-45CA-A157-79CA7B4EA371}" destId="{4C2740AA-26C9-48DF-9B7F-862D6BF7796C}" srcOrd="1" destOrd="0" parTransId="{A617A97E-1AF8-4FA8-9808-92B528DC55FB}" sibTransId="{B3B40B8B-F9C8-4588-B430-AC3A82C4B751}"/>
    <dgm:cxn modelId="{DE537EF3-70A9-43E4-88B9-65B8CBBD6921}" type="presOf" srcId="{AC2EE56B-B2B7-47E2-B155-972C5E957776}" destId="{A8781391-95F7-4C5C-9310-5406F945E6B7}" srcOrd="1" destOrd="0" presId="urn:microsoft.com/office/officeart/2005/8/layout/vProcess5"/>
    <dgm:cxn modelId="{0AE588F9-2BF3-4854-BAFE-566124FC0E79}" srcId="{10D04BF9-3FDD-45CA-A157-79CA7B4EA371}" destId="{75EE3C92-5222-49BD-93EF-6281734C0823}" srcOrd="0" destOrd="0" parTransId="{5ACA1526-0913-4F9E-B380-0F639C294128}" sibTransId="{DDFB7A98-3C18-4341-AB64-8A4C5D5E8E83}"/>
    <dgm:cxn modelId="{7A72B8AE-9204-40BD-ACFC-F827462AECBF}" type="presParOf" srcId="{987C0388-4976-4E9B-9AEB-0330750024E1}" destId="{E6E3712A-BF65-4FCA-A6A9-880F3B5709D0}" srcOrd="0" destOrd="0" presId="urn:microsoft.com/office/officeart/2005/8/layout/vProcess5"/>
    <dgm:cxn modelId="{CAC06556-BAB2-472D-AC3C-27ADE5641F81}" type="presParOf" srcId="{987C0388-4976-4E9B-9AEB-0330750024E1}" destId="{FBDB17E0-DAEC-42D2-84CF-F1C30D1C9991}" srcOrd="1" destOrd="0" presId="urn:microsoft.com/office/officeart/2005/8/layout/vProcess5"/>
    <dgm:cxn modelId="{1631CE6F-000C-4688-8D74-B0E7BF96810A}" type="presParOf" srcId="{987C0388-4976-4E9B-9AEB-0330750024E1}" destId="{C14A0180-7040-48CC-9291-9FC6656C5CB1}" srcOrd="2" destOrd="0" presId="urn:microsoft.com/office/officeart/2005/8/layout/vProcess5"/>
    <dgm:cxn modelId="{B3C5853C-B610-4B78-ABE8-B6CF7B52155E}" type="presParOf" srcId="{987C0388-4976-4E9B-9AEB-0330750024E1}" destId="{C36EB08A-EBB8-4544-99A1-549D48F7B02E}" srcOrd="3" destOrd="0" presId="urn:microsoft.com/office/officeart/2005/8/layout/vProcess5"/>
    <dgm:cxn modelId="{A40B41B2-6F5B-41E1-B2DB-D29A21D52826}" type="presParOf" srcId="{987C0388-4976-4E9B-9AEB-0330750024E1}" destId="{7BA1FD82-9D63-4140-A501-8DEFBF9146BA}" srcOrd="4" destOrd="0" presId="urn:microsoft.com/office/officeart/2005/8/layout/vProcess5"/>
    <dgm:cxn modelId="{0397D508-901A-4B0D-819F-BAD8CF3E03B7}" type="presParOf" srcId="{987C0388-4976-4E9B-9AEB-0330750024E1}" destId="{7680E67B-92F8-41BA-BE8C-693092A191BA}" srcOrd="5" destOrd="0" presId="urn:microsoft.com/office/officeart/2005/8/layout/vProcess5"/>
    <dgm:cxn modelId="{C0CFB16A-A389-4201-BF15-EE22922A242F}" type="presParOf" srcId="{987C0388-4976-4E9B-9AEB-0330750024E1}" destId="{DCDB546C-7D5C-4636-AA22-26D9108DBA0C}" srcOrd="6" destOrd="0" presId="urn:microsoft.com/office/officeart/2005/8/layout/vProcess5"/>
    <dgm:cxn modelId="{23AE389D-D008-4BD9-9186-70F88FFFF849}" type="presParOf" srcId="{987C0388-4976-4E9B-9AEB-0330750024E1}" destId="{B861CE2E-0951-4896-9673-0CA7FCACBBA1}" srcOrd="7" destOrd="0" presId="urn:microsoft.com/office/officeart/2005/8/layout/vProcess5"/>
    <dgm:cxn modelId="{C29CCAB1-C8B9-466D-B7F7-F8CD7CD91EAA}" type="presParOf" srcId="{987C0388-4976-4E9B-9AEB-0330750024E1}" destId="{BA862C35-96E9-44FD-961C-19DC0224AC32}" srcOrd="8" destOrd="0" presId="urn:microsoft.com/office/officeart/2005/8/layout/vProcess5"/>
    <dgm:cxn modelId="{BCD05853-3DEC-4B35-96E1-7DFE137D12A2}" type="presParOf" srcId="{987C0388-4976-4E9B-9AEB-0330750024E1}" destId="{BA08B21B-8259-4457-93AA-418D95A89319}" srcOrd="9" destOrd="0" presId="urn:microsoft.com/office/officeart/2005/8/layout/vProcess5"/>
    <dgm:cxn modelId="{927BD1B7-7479-412D-B907-DE7F3991C6EC}" type="presParOf" srcId="{987C0388-4976-4E9B-9AEB-0330750024E1}" destId="{7D33CBB3-E2C1-4CE5-8372-136FA96B279C}" srcOrd="10" destOrd="0" presId="urn:microsoft.com/office/officeart/2005/8/layout/vProcess5"/>
    <dgm:cxn modelId="{F691F44C-B49A-4B38-B383-AB541BBAA6EE}" type="presParOf" srcId="{987C0388-4976-4E9B-9AEB-0330750024E1}" destId="{07CDDAB5-929C-4A04-9B34-A8234F45CA33}" srcOrd="11" destOrd="0" presId="urn:microsoft.com/office/officeart/2005/8/layout/vProcess5"/>
    <dgm:cxn modelId="{4D9A4875-C9FB-4143-953F-08D527BE7A2A}" type="presParOf" srcId="{987C0388-4976-4E9B-9AEB-0330750024E1}" destId="{FB779B8E-616A-4ED0-8828-34027EE38E9C}" srcOrd="12" destOrd="0" presId="urn:microsoft.com/office/officeart/2005/8/layout/vProcess5"/>
    <dgm:cxn modelId="{2C47DE6E-355A-485C-97DB-D81270D67C92}" type="presParOf" srcId="{987C0388-4976-4E9B-9AEB-0330750024E1}" destId="{A8781391-95F7-4C5C-9310-5406F945E6B7}" srcOrd="13" destOrd="0" presId="urn:microsoft.com/office/officeart/2005/8/layout/vProcess5"/>
    <dgm:cxn modelId="{B6FBC6BD-EF88-4BD9-8FA5-2458CEC0676D}" type="presParOf" srcId="{987C0388-4976-4E9B-9AEB-0330750024E1}" destId="{36ED693D-5C5E-4168-ABF8-2D630E472EFC}"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B47776F7-A8BA-47DC-9A62-01168675D4D7}"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B4D78E7E-FF6C-4E8D-B3C3-196BB1D554CF}">
      <dgm:prSet/>
      <dgm:spPr/>
      <dgm:t>
        <a:bodyPr/>
        <a:lstStyle/>
        <a:p>
          <a:r>
            <a:rPr lang="en-GB"/>
            <a:t>Share - copy &amp; distribute in any medium or format</a:t>
          </a:r>
          <a:endParaRPr lang="en-US"/>
        </a:p>
      </dgm:t>
    </dgm:pt>
    <dgm:pt modelId="{CB2BA82A-24AB-4FE8-A936-DA75DA85D74F}" type="parTrans" cxnId="{88FBAF02-B853-4A40-ABB7-BFC7D0A4AD8D}">
      <dgm:prSet/>
      <dgm:spPr/>
      <dgm:t>
        <a:bodyPr/>
        <a:lstStyle/>
        <a:p>
          <a:endParaRPr lang="en-US"/>
        </a:p>
      </dgm:t>
    </dgm:pt>
    <dgm:pt modelId="{973E5390-5F19-4603-8CC2-B78907D07BD9}" type="sibTrans" cxnId="{88FBAF02-B853-4A40-ABB7-BFC7D0A4AD8D}">
      <dgm:prSet/>
      <dgm:spPr/>
      <dgm:t>
        <a:bodyPr/>
        <a:lstStyle/>
        <a:p>
          <a:endParaRPr lang="en-US"/>
        </a:p>
      </dgm:t>
    </dgm:pt>
    <dgm:pt modelId="{212B1E5A-3576-441E-91EE-C3072878B278}">
      <dgm:prSet/>
      <dgm:spPr/>
      <dgm:t>
        <a:bodyPr/>
        <a:lstStyle/>
        <a:p>
          <a:r>
            <a:rPr lang="en-GB"/>
            <a:t>Adapt – remix, transform for any purpose</a:t>
          </a:r>
          <a:endParaRPr lang="en-US"/>
        </a:p>
      </dgm:t>
    </dgm:pt>
    <dgm:pt modelId="{83CEE46A-51AB-4243-ABBC-402FEEF58EC7}" type="parTrans" cxnId="{0CE9277A-5122-4607-A82A-0576BD6EAFAF}">
      <dgm:prSet/>
      <dgm:spPr/>
      <dgm:t>
        <a:bodyPr/>
        <a:lstStyle/>
        <a:p>
          <a:endParaRPr lang="en-US"/>
        </a:p>
      </dgm:t>
    </dgm:pt>
    <dgm:pt modelId="{0D4A2EB0-B9F6-4725-BDC1-813D6711D020}" type="sibTrans" cxnId="{0CE9277A-5122-4607-A82A-0576BD6EAFAF}">
      <dgm:prSet/>
      <dgm:spPr/>
      <dgm:t>
        <a:bodyPr/>
        <a:lstStyle/>
        <a:p>
          <a:endParaRPr lang="en-US"/>
        </a:p>
      </dgm:t>
    </dgm:pt>
    <dgm:pt modelId="{41F96EDF-BCB2-4F44-80F1-83CE76A81777}">
      <dgm:prSet/>
      <dgm:spPr/>
      <dgm:t>
        <a:bodyPr/>
        <a:lstStyle/>
        <a:p>
          <a:r>
            <a:rPr lang="en-GB"/>
            <a:t>Commercial use</a:t>
          </a:r>
          <a:endParaRPr lang="en-US"/>
        </a:p>
      </dgm:t>
    </dgm:pt>
    <dgm:pt modelId="{0D6A41F2-7042-4644-9F6E-F3CC3656F9D8}" type="parTrans" cxnId="{7468CF47-4224-4311-BA10-557A3874AE35}">
      <dgm:prSet/>
      <dgm:spPr/>
      <dgm:t>
        <a:bodyPr/>
        <a:lstStyle/>
        <a:p>
          <a:endParaRPr lang="en-US"/>
        </a:p>
      </dgm:t>
    </dgm:pt>
    <dgm:pt modelId="{7B890903-9C3C-43C8-99DB-56C842C95328}" type="sibTrans" cxnId="{7468CF47-4224-4311-BA10-557A3874AE35}">
      <dgm:prSet/>
      <dgm:spPr/>
      <dgm:t>
        <a:bodyPr/>
        <a:lstStyle/>
        <a:p>
          <a:endParaRPr lang="en-US"/>
        </a:p>
      </dgm:t>
    </dgm:pt>
    <dgm:pt modelId="{1B94FA60-3654-4F83-B0D1-D82C4B6BCFF9}">
      <dgm:prSet/>
      <dgm:spPr/>
      <dgm:t>
        <a:bodyPr/>
        <a:lstStyle/>
        <a:p>
          <a:r>
            <a:rPr lang="en-GB"/>
            <a:t>Attribution – appropriate credit, link to license, indicate changes</a:t>
          </a:r>
          <a:endParaRPr lang="en-US"/>
        </a:p>
      </dgm:t>
    </dgm:pt>
    <dgm:pt modelId="{8A4B9A2C-A991-4B67-8736-8010D112AE5E}" type="parTrans" cxnId="{65593563-B8F1-479C-A67F-98F82D6601C7}">
      <dgm:prSet/>
      <dgm:spPr/>
      <dgm:t>
        <a:bodyPr/>
        <a:lstStyle/>
        <a:p>
          <a:endParaRPr lang="en-US"/>
        </a:p>
      </dgm:t>
    </dgm:pt>
    <dgm:pt modelId="{F798FB64-5711-4484-A81B-C40B5313C08B}" type="sibTrans" cxnId="{65593563-B8F1-479C-A67F-98F82D6601C7}">
      <dgm:prSet/>
      <dgm:spPr/>
      <dgm:t>
        <a:bodyPr/>
        <a:lstStyle/>
        <a:p>
          <a:endParaRPr lang="en-US"/>
        </a:p>
      </dgm:t>
    </dgm:pt>
    <dgm:pt modelId="{CB88E6C6-E6CA-4CE5-A97E-9B4D798B5CCC}">
      <dgm:prSet/>
      <dgm:spPr/>
      <dgm:t>
        <a:bodyPr/>
        <a:lstStyle/>
        <a:p>
          <a:r>
            <a:rPr lang="en-GB"/>
            <a:t>Share your changes under same licence as original.</a:t>
          </a:r>
          <a:endParaRPr lang="en-US"/>
        </a:p>
      </dgm:t>
    </dgm:pt>
    <dgm:pt modelId="{269FE407-EE75-49A8-8D4B-290A0051AFEF}" type="parTrans" cxnId="{045201B5-00CE-46C8-A019-7C9D6A997AE9}">
      <dgm:prSet/>
      <dgm:spPr/>
      <dgm:t>
        <a:bodyPr/>
        <a:lstStyle/>
        <a:p>
          <a:endParaRPr lang="en-US"/>
        </a:p>
      </dgm:t>
    </dgm:pt>
    <dgm:pt modelId="{7E396F40-7B02-4845-842C-BA5E0D1A8C62}" type="sibTrans" cxnId="{045201B5-00CE-46C8-A019-7C9D6A997AE9}">
      <dgm:prSet/>
      <dgm:spPr/>
      <dgm:t>
        <a:bodyPr/>
        <a:lstStyle/>
        <a:p>
          <a:endParaRPr lang="en-US"/>
        </a:p>
      </dgm:t>
    </dgm:pt>
    <dgm:pt modelId="{5C0D26A8-1435-43E7-945D-28B83333797E}" type="pres">
      <dgm:prSet presAssocID="{B47776F7-A8BA-47DC-9A62-01168675D4D7}" presName="diagram" presStyleCnt="0">
        <dgm:presLayoutVars>
          <dgm:dir/>
          <dgm:resizeHandles val="exact"/>
        </dgm:presLayoutVars>
      </dgm:prSet>
      <dgm:spPr/>
    </dgm:pt>
    <dgm:pt modelId="{0967D53E-077D-458F-80AB-FB541D401884}" type="pres">
      <dgm:prSet presAssocID="{B4D78E7E-FF6C-4E8D-B3C3-196BB1D554CF}" presName="node" presStyleLbl="node1" presStyleIdx="0" presStyleCnt="5">
        <dgm:presLayoutVars>
          <dgm:bulletEnabled val="1"/>
        </dgm:presLayoutVars>
      </dgm:prSet>
      <dgm:spPr/>
    </dgm:pt>
    <dgm:pt modelId="{BB2C1F6F-6252-454E-9849-F58F9D415784}" type="pres">
      <dgm:prSet presAssocID="{973E5390-5F19-4603-8CC2-B78907D07BD9}" presName="sibTrans" presStyleCnt="0"/>
      <dgm:spPr/>
    </dgm:pt>
    <dgm:pt modelId="{5AD54A39-260E-4C15-A680-88D51225728C}" type="pres">
      <dgm:prSet presAssocID="{212B1E5A-3576-441E-91EE-C3072878B278}" presName="node" presStyleLbl="node1" presStyleIdx="1" presStyleCnt="5">
        <dgm:presLayoutVars>
          <dgm:bulletEnabled val="1"/>
        </dgm:presLayoutVars>
      </dgm:prSet>
      <dgm:spPr/>
    </dgm:pt>
    <dgm:pt modelId="{198CFC78-1C33-4F9D-9AE9-AA6F9323544C}" type="pres">
      <dgm:prSet presAssocID="{0D4A2EB0-B9F6-4725-BDC1-813D6711D020}" presName="sibTrans" presStyleCnt="0"/>
      <dgm:spPr/>
    </dgm:pt>
    <dgm:pt modelId="{AEFDEA29-295B-463E-B143-C5A30F983D24}" type="pres">
      <dgm:prSet presAssocID="{41F96EDF-BCB2-4F44-80F1-83CE76A81777}" presName="node" presStyleLbl="node1" presStyleIdx="2" presStyleCnt="5">
        <dgm:presLayoutVars>
          <dgm:bulletEnabled val="1"/>
        </dgm:presLayoutVars>
      </dgm:prSet>
      <dgm:spPr/>
    </dgm:pt>
    <dgm:pt modelId="{D22B2640-68CD-49DF-9039-4F96E3275EFD}" type="pres">
      <dgm:prSet presAssocID="{7B890903-9C3C-43C8-99DB-56C842C95328}" presName="sibTrans" presStyleCnt="0"/>
      <dgm:spPr/>
    </dgm:pt>
    <dgm:pt modelId="{8B98B7C8-19C5-4A61-B19D-1A19355D6630}" type="pres">
      <dgm:prSet presAssocID="{1B94FA60-3654-4F83-B0D1-D82C4B6BCFF9}" presName="node" presStyleLbl="node1" presStyleIdx="3" presStyleCnt="5">
        <dgm:presLayoutVars>
          <dgm:bulletEnabled val="1"/>
        </dgm:presLayoutVars>
      </dgm:prSet>
      <dgm:spPr/>
    </dgm:pt>
    <dgm:pt modelId="{5D371F1D-0C5F-4AF7-BEAE-E5EB5F013BC5}" type="pres">
      <dgm:prSet presAssocID="{F798FB64-5711-4484-A81B-C40B5313C08B}" presName="sibTrans" presStyleCnt="0"/>
      <dgm:spPr/>
    </dgm:pt>
    <dgm:pt modelId="{57FF6429-6ECE-4EB3-9BFE-65A82C154026}" type="pres">
      <dgm:prSet presAssocID="{CB88E6C6-E6CA-4CE5-A97E-9B4D798B5CCC}" presName="node" presStyleLbl="node1" presStyleIdx="4" presStyleCnt="5">
        <dgm:presLayoutVars>
          <dgm:bulletEnabled val="1"/>
        </dgm:presLayoutVars>
      </dgm:prSet>
      <dgm:spPr/>
    </dgm:pt>
  </dgm:ptLst>
  <dgm:cxnLst>
    <dgm:cxn modelId="{88FBAF02-B853-4A40-ABB7-BFC7D0A4AD8D}" srcId="{B47776F7-A8BA-47DC-9A62-01168675D4D7}" destId="{B4D78E7E-FF6C-4E8D-B3C3-196BB1D554CF}" srcOrd="0" destOrd="0" parTransId="{CB2BA82A-24AB-4FE8-A936-DA75DA85D74F}" sibTransId="{973E5390-5F19-4603-8CC2-B78907D07BD9}"/>
    <dgm:cxn modelId="{D7703922-95C5-4F49-8132-4426EE763554}" type="presOf" srcId="{B47776F7-A8BA-47DC-9A62-01168675D4D7}" destId="{5C0D26A8-1435-43E7-945D-28B83333797E}" srcOrd="0" destOrd="0" presId="urn:microsoft.com/office/officeart/2005/8/layout/default"/>
    <dgm:cxn modelId="{65593563-B8F1-479C-A67F-98F82D6601C7}" srcId="{B47776F7-A8BA-47DC-9A62-01168675D4D7}" destId="{1B94FA60-3654-4F83-B0D1-D82C4B6BCFF9}" srcOrd="3" destOrd="0" parTransId="{8A4B9A2C-A991-4B67-8736-8010D112AE5E}" sibTransId="{F798FB64-5711-4484-A81B-C40B5313C08B}"/>
    <dgm:cxn modelId="{7468CF47-4224-4311-BA10-557A3874AE35}" srcId="{B47776F7-A8BA-47DC-9A62-01168675D4D7}" destId="{41F96EDF-BCB2-4F44-80F1-83CE76A81777}" srcOrd="2" destOrd="0" parTransId="{0D6A41F2-7042-4644-9F6E-F3CC3656F9D8}" sibTransId="{7B890903-9C3C-43C8-99DB-56C842C95328}"/>
    <dgm:cxn modelId="{82A0257A-8F42-4678-AD6F-617E7CB72338}" type="presOf" srcId="{41F96EDF-BCB2-4F44-80F1-83CE76A81777}" destId="{AEFDEA29-295B-463E-B143-C5A30F983D24}" srcOrd="0" destOrd="0" presId="urn:microsoft.com/office/officeart/2005/8/layout/default"/>
    <dgm:cxn modelId="{0CE9277A-5122-4607-A82A-0576BD6EAFAF}" srcId="{B47776F7-A8BA-47DC-9A62-01168675D4D7}" destId="{212B1E5A-3576-441E-91EE-C3072878B278}" srcOrd="1" destOrd="0" parTransId="{83CEE46A-51AB-4243-ABBC-402FEEF58EC7}" sibTransId="{0D4A2EB0-B9F6-4725-BDC1-813D6711D020}"/>
    <dgm:cxn modelId="{045201B5-00CE-46C8-A019-7C9D6A997AE9}" srcId="{B47776F7-A8BA-47DC-9A62-01168675D4D7}" destId="{CB88E6C6-E6CA-4CE5-A97E-9B4D798B5CCC}" srcOrd="4" destOrd="0" parTransId="{269FE407-EE75-49A8-8D4B-290A0051AFEF}" sibTransId="{7E396F40-7B02-4845-842C-BA5E0D1A8C62}"/>
    <dgm:cxn modelId="{5FEDD3C2-7EE1-4F5A-BDC2-D1250B6E4631}" type="presOf" srcId="{B4D78E7E-FF6C-4E8D-B3C3-196BB1D554CF}" destId="{0967D53E-077D-458F-80AB-FB541D401884}" srcOrd="0" destOrd="0" presId="urn:microsoft.com/office/officeart/2005/8/layout/default"/>
    <dgm:cxn modelId="{C55F92E1-2DA8-47A6-A07B-99FE4E20AEAB}" type="presOf" srcId="{CB88E6C6-E6CA-4CE5-A97E-9B4D798B5CCC}" destId="{57FF6429-6ECE-4EB3-9BFE-65A82C154026}" srcOrd="0" destOrd="0" presId="urn:microsoft.com/office/officeart/2005/8/layout/default"/>
    <dgm:cxn modelId="{D7B1DCE2-058A-4FC0-9AB9-39051C62E6E2}" type="presOf" srcId="{1B94FA60-3654-4F83-B0D1-D82C4B6BCFF9}" destId="{8B98B7C8-19C5-4A61-B19D-1A19355D6630}" srcOrd="0" destOrd="0" presId="urn:microsoft.com/office/officeart/2005/8/layout/default"/>
    <dgm:cxn modelId="{F402F2FB-0C59-472A-B3BC-0E4A8A473D23}" type="presOf" srcId="{212B1E5A-3576-441E-91EE-C3072878B278}" destId="{5AD54A39-260E-4C15-A680-88D51225728C}" srcOrd="0" destOrd="0" presId="urn:microsoft.com/office/officeart/2005/8/layout/default"/>
    <dgm:cxn modelId="{F91F0F13-7D3C-4906-9E91-0A3E8B583270}" type="presParOf" srcId="{5C0D26A8-1435-43E7-945D-28B83333797E}" destId="{0967D53E-077D-458F-80AB-FB541D401884}" srcOrd="0" destOrd="0" presId="urn:microsoft.com/office/officeart/2005/8/layout/default"/>
    <dgm:cxn modelId="{CF619A4A-BA7A-4545-ADD1-90F53000F00F}" type="presParOf" srcId="{5C0D26A8-1435-43E7-945D-28B83333797E}" destId="{BB2C1F6F-6252-454E-9849-F58F9D415784}" srcOrd="1" destOrd="0" presId="urn:microsoft.com/office/officeart/2005/8/layout/default"/>
    <dgm:cxn modelId="{8829C15F-8033-4F51-9029-B7A41A03C8EB}" type="presParOf" srcId="{5C0D26A8-1435-43E7-945D-28B83333797E}" destId="{5AD54A39-260E-4C15-A680-88D51225728C}" srcOrd="2" destOrd="0" presId="urn:microsoft.com/office/officeart/2005/8/layout/default"/>
    <dgm:cxn modelId="{D5ADB44D-C631-4685-9F26-21D851E4AAE7}" type="presParOf" srcId="{5C0D26A8-1435-43E7-945D-28B83333797E}" destId="{198CFC78-1C33-4F9D-9AE9-AA6F9323544C}" srcOrd="3" destOrd="0" presId="urn:microsoft.com/office/officeart/2005/8/layout/default"/>
    <dgm:cxn modelId="{DF8D145C-0602-428F-A1ED-23FC3B8D10BA}" type="presParOf" srcId="{5C0D26A8-1435-43E7-945D-28B83333797E}" destId="{AEFDEA29-295B-463E-B143-C5A30F983D24}" srcOrd="4" destOrd="0" presId="urn:microsoft.com/office/officeart/2005/8/layout/default"/>
    <dgm:cxn modelId="{9EBCE52E-B115-46A2-8BD4-941D7C093D26}" type="presParOf" srcId="{5C0D26A8-1435-43E7-945D-28B83333797E}" destId="{D22B2640-68CD-49DF-9039-4F96E3275EFD}" srcOrd="5" destOrd="0" presId="urn:microsoft.com/office/officeart/2005/8/layout/default"/>
    <dgm:cxn modelId="{7DAE7D28-1CA6-4C96-8D2B-5016AE9DE904}" type="presParOf" srcId="{5C0D26A8-1435-43E7-945D-28B83333797E}" destId="{8B98B7C8-19C5-4A61-B19D-1A19355D6630}" srcOrd="6" destOrd="0" presId="urn:microsoft.com/office/officeart/2005/8/layout/default"/>
    <dgm:cxn modelId="{1142A9D3-8473-4A6D-B378-A92CF187F0DF}" type="presParOf" srcId="{5C0D26A8-1435-43E7-945D-28B83333797E}" destId="{5D371F1D-0C5F-4AF7-BEAE-E5EB5F013BC5}" srcOrd="7" destOrd="0" presId="urn:microsoft.com/office/officeart/2005/8/layout/default"/>
    <dgm:cxn modelId="{7D64F3B5-16F7-4132-BE6D-9C272539D878}" type="presParOf" srcId="{5C0D26A8-1435-43E7-945D-28B83333797E}" destId="{57FF6429-6ECE-4EB3-9BFE-65A82C154026}"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B47776F7-A8BA-47DC-9A62-01168675D4D7}"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B4D78E7E-FF6C-4E8D-B3C3-196BB1D554CF}">
      <dgm:prSet/>
      <dgm:spPr/>
      <dgm:t>
        <a:bodyPr/>
        <a:lstStyle/>
        <a:p>
          <a:r>
            <a:rPr lang="en-GB"/>
            <a:t>Share - copy &amp; distribute in any medium or format</a:t>
          </a:r>
          <a:endParaRPr lang="en-US"/>
        </a:p>
      </dgm:t>
    </dgm:pt>
    <dgm:pt modelId="{CB2BA82A-24AB-4FE8-A936-DA75DA85D74F}" type="parTrans" cxnId="{88FBAF02-B853-4A40-ABB7-BFC7D0A4AD8D}">
      <dgm:prSet/>
      <dgm:spPr/>
      <dgm:t>
        <a:bodyPr/>
        <a:lstStyle/>
        <a:p>
          <a:endParaRPr lang="en-US"/>
        </a:p>
      </dgm:t>
    </dgm:pt>
    <dgm:pt modelId="{973E5390-5F19-4603-8CC2-B78907D07BD9}" type="sibTrans" cxnId="{88FBAF02-B853-4A40-ABB7-BFC7D0A4AD8D}">
      <dgm:prSet/>
      <dgm:spPr/>
      <dgm:t>
        <a:bodyPr/>
        <a:lstStyle/>
        <a:p>
          <a:endParaRPr lang="en-US"/>
        </a:p>
      </dgm:t>
    </dgm:pt>
    <dgm:pt modelId="{212B1E5A-3576-441E-91EE-C3072878B278}">
      <dgm:prSet/>
      <dgm:spPr/>
      <dgm:t>
        <a:bodyPr/>
        <a:lstStyle/>
        <a:p>
          <a:r>
            <a:rPr lang="en-GB"/>
            <a:t>Adapt – remix, transform for any purpose</a:t>
          </a:r>
          <a:endParaRPr lang="en-US"/>
        </a:p>
      </dgm:t>
    </dgm:pt>
    <dgm:pt modelId="{83CEE46A-51AB-4243-ABBC-402FEEF58EC7}" type="parTrans" cxnId="{0CE9277A-5122-4607-A82A-0576BD6EAFAF}">
      <dgm:prSet/>
      <dgm:spPr/>
      <dgm:t>
        <a:bodyPr/>
        <a:lstStyle/>
        <a:p>
          <a:endParaRPr lang="en-US"/>
        </a:p>
      </dgm:t>
    </dgm:pt>
    <dgm:pt modelId="{0D4A2EB0-B9F6-4725-BDC1-813D6711D020}" type="sibTrans" cxnId="{0CE9277A-5122-4607-A82A-0576BD6EAFAF}">
      <dgm:prSet/>
      <dgm:spPr/>
      <dgm:t>
        <a:bodyPr/>
        <a:lstStyle/>
        <a:p>
          <a:endParaRPr lang="en-US"/>
        </a:p>
      </dgm:t>
    </dgm:pt>
    <dgm:pt modelId="{41F96EDF-BCB2-4F44-80F1-83CE76A81777}">
      <dgm:prSet/>
      <dgm:spPr/>
      <dgm:t>
        <a:bodyPr/>
        <a:lstStyle/>
        <a:p>
          <a:r>
            <a:rPr lang="en-GB" dirty="0"/>
            <a:t>No commercial use</a:t>
          </a:r>
          <a:endParaRPr lang="en-US" dirty="0"/>
        </a:p>
      </dgm:t>
    </dgm:pt>
    <dgm:pt modelId="{0D6A41F2-7042-4644-9F6E-F3CC3656F9D8}" type="parTrans" cxnId="{7468CF47-4224-4311-BA10-557A3874AE35}">
      <dgm:prSet/>
      <dgm:spPr/>
      <dgm:t>
        <a:bodyPr/>
        <a:lstStyle/>
        <a:p>
          <a:endParaRPr lang="en-US"/>
        </a:p>
      </dgm:t>
    </dgm:pt>
    <dgm:pt modelId="{7B890903-9C3C-43C8-99DB-56C842C95328}" type="sibTrans" cxnId="{7468CF47-4224-4311-BA10-557A3874AE35}">
      <dgm:prSet/>
      <dgm:spPr/>
      <dgm:t>
        <a:bodyPr/>
        <a:lstStyle/>
        <a:p>
          <a:endParaRPr lang="en-US"/>
        </a:p>
      </dgm:t>
    </dgm:pt>
    <dgm:pt modelId="{1B94FA60-3654-4F83-B0D1-D82C4B6BCFF9}">
      <dgm:prSet/>
      <dgm:spPr/>
      <dgm:t>
        <a:bodyPr/>
        <a:lstStyle/>
        <a:p>
          <a:r>
            <a:rPr lang="en-GB"/>
            <a:t>Attribution – appropriate credit, link to license, indicate changes</a:t>
          </a:r>
          <a:endParaRPr lang="en-US"/>
        </a:p>
      </dgm:t>
    </dgm:pt>
    <dgm:pt modelId="{8A4B9A2C-A991-4B67-8736-8010D112AE5E}" type="parTrans" cxnId="{65593563-B8F1-479C-A67F-98F82D6601C7}">
      <dgm:prSet/>
      <dgm:spPr/>
      <dgm:t>
        <a:bodyPr/>
        <a:lstStyle/>
        <a:p>
          <a:endParaRPr lang="en-US"/>
        </a:p>
      </dgm:t>
    </dgm:pt>
    <dgm:pt modelId="{F798FB64-5711-4484-A81B-C40B5313C08B}" type="sibTrans" cxnId="{65593563-B8F1-479C-A67F-98F82D6601C7}">
      <dgm:prSet/>
      <dgm:spPr/>
      <dgm:t>
        <a:bodyPr/>
        <a:lstStyle/>
        <a:p>
          <a:endParaRPr lang="en-US"/>
        </a:p>
      </dgm:t>
    </dgm:pt>
    <dgm:pt modelId="{5C0D26A8-1435-43E7-945D-28B83333797E}" type="pres">
      <dgm:prSet presAssocID="{B47776F7-A8BA-47DC-9A62-01168675D4D7}" presName="diagram" presStyleCnt="0">
        <dgm:presLayoutVars>
          <dgm:dir/>
          <dgm:resizeHandles val="exact"/>
        </dgm:presLayoutVars>
      </dgm:prSet>
      <dgm:spPr/>
    </dgm:pt>
    <dgm:pt modelId="{0967D53E-077D-458F-80AB-FB541D401884}" type="pres">
      <dgm:prSet presAssocID="{B4D78E7E-FF6C-4E8D-B3C3-196BB1D554CF}" presName="node" presStyleLbl="node1" presStyleIdx="0" presStyleCnt="4">
        <dgm:presLayoutVars>
          <dgm:bulletEnabled val="1"/>
        </dgm:presLayoutVars>
      </dgm:prSet>
      <dgm:spPr/>
    </dgm:pt>
    <dgm:pt modelId="{BB2C1F6F-6252-454E-9849-F58F9D415784}" type="pres">
      <dgm:prSet presAssocID="{973E5390-5F19-4603-8CC2-B78907D07BD9}" presName="sibTrans" presStyleCnt="0"/>
      <dgm:spPr/>
    </dgm:pt>
    <dgm:pt modelId="{5AD54A39-260E-4C15-A680-88D51225728C}" type="pres">
      <dgm:prSet presAssocID="{212B1E5A-3576-441E-91EE-C3072878B278}" presName="node" presStyleLbl="node1" presStyleIdx="1" presStyleCnt="4">
        <dgm:presLayoutVars>
          <dgm:bulletEnabled val="1"/>
        </dgm:presLayoutVars>
      </dgm:prSet>
      <dgm:spPr/>
    </dgm:pt>
    <dgm:pt modelId="{198CFC78-1C33-4F9D-9AE9-AA6F9323544C}" type="pres">
      <dgm:prSet presAssocID="{0D4A2EB0-B9F6-4725-BDC1-813D6711D020}" presName="sibTrans" presStyleCnt="0"/>
      <dgm:spPr/>
    </dgm:pt>
    <dgm:pt modelId="{AEFDEA29-295B-463E-B143-C5A30F983D24}" type="pres">
      <dgm:prSet presAssocID="{41F96EDF-BCB2-4F44-80F1-83CE76A81777}" presName="node" presStyleLbl="node1" presStyleIdx="2" presStyleCnt="4">
        <dgm:presLayoutVars>
          <dgm:bulletEnabled val="1"/>
        </dgm:presLayoutVars>
      </dgm:prSet>
      <dgm:spPr/>
    </dgm:pt>
    <dgm:pt modelId="{D22B2640-68CD-49DF-9039-4F96E3275EFD}" type="pres">
      <dgm:prSet presAssocID="{7B890903-9C3C-43C8-99DB-56C842C95328}" presName="sibTrans" presStyleCnt="0"/>
      <dgm:spPr/>
    </dgm:pt>
    <dgm:pt modelId="{8B98B7C8-19C5-4A61-B19D-1A19355D6630}" type="pres">
      <dgm:prSet presAssocID="{1B94FA60-3654-4F83-B0D1-D82C4B6BCFF9}" presName="node" presStyleLbl="node1" presStyleIdx="3" presStyleCnt="4">
        <dgm:presLayoutVars>
          <dgm:bulletEnabled val="1"/>
        </dgm:presLayoutVars>
      </dgm:prSet>
      <dgm:spPr/>
    </dgm:pt>
  </dgm:ptLst>
  <dgm:cxnLst>
    <dgm:cxn modelId="{88FBAF02-B853-4A40-ABB7-BFC7D0A4AD8D}" srcId="{B47776F7-A8BA-47DC-9A62-01168675D4D7}" destId="{B4D78E7E-FF6C-4E8D-B3C3-196BB1D554CF}" srcOrd="0" destOrd="0" parTransId="{CB2BA82A-24AB-4FE8-A936-DA75DA85D74F}" sibTransId="{973E5390-5F19-4603-8CC2-B78907D07BD9}"/>
    <dgm:cxn modelId="{D7703922-95C5-4F49-8132-4426EE763554}" type="presOf" srcId="{B47776F7-A8BA-47DC-9A62-01168675D4D7}" destId="{5C0D26A8-1435-43E7-945D-28B83333797E}" srcOrd="0" destOrd="0" presId="urn:microsoft.com/office/officeart/2005/8/layout/default"/>
    <dgm:cxn modelId="{65593563-B8F1-479C-A67F-98F82D6601C7}" srcId="{B47776F7-A8BA-47DC-9A62-01168675D4D7}" destId="{1B94FA60-3654-4F83-B0D1-D82C4B6BCFF9}" srcOrd="3" destOrd="0" parTransId="{8A4B9A2C-A991-4B67-8736-8010D112AE5E}" sibTransId="{F798FB64-5711-4484-A81B-C40B5313C08B}"/>
    <dgm:cxn modelId="{7468CF47-4224-4311-BA10-557A3874AE35}" srcId="{B47776F7-A8BA-47DC-9A62-01168675D4D7}" destId="{41F96EDF-BCB2-4F44-80F1-83CE76A81777}" srcOrd="2" destOrd="0" parTransId="{0D6A41F2-7042-4644-9F6E-F3CC3656F9D8}" sibTransId="{7B890903-9C3C-43C8-99DB-56C842C95328}"/>
    <dgm:cxn modelId="{82A0257A-8F42-4678-AD6F-617E7CB72338}" type="presOf" srcId="{41F96EDF-BCB2-4F44-80F1-83CE76A81777}" destId="{AEFDEA29-295B-463E-B143-C5A30F983D24}" srcOrd="0" destOrd="0" presId="urn:microsoft.com/office/officeart/2005/8/layout/default"/>
    <dgm:cxn modelId="{0CE9277A-5122-4607-A82A-0576BD6EAFAF}" srcId="{B47776F7-A8BA-47DC-9A62-01168675D4D7}" destId="{212B1E5A-3576-441E-91EE-C3072878B278}" srcOrd="1" destOrd="0" parTransId="{83CEE46A-51AB-4243-ABBC-402FEEF58EC7}" sibTransId="{0D4A2EB0-B9F6-4725-BDC1-813D6711D020}"/>
    <dgm:cxn modelId="{5FEDD3C2-7EE1-4F5A-BDC2-D1250B6E4631}" type="presOf" srcId="{B4D78E7E-FF6C-4E8D-B3C3-196BB1D554CF}" destId="{0967D53E-077D-458F-80AB-FB541D401884}" srcOrd="0" destOrd="0" presId="urn:microsoft.com/office/officeart/2005/8/layout/default"/>
    <dgm:cxn modelId="{D7B1DCE2-058A-4FC0-9AB9-39051C62E6E2}" type="presOf" srcId="{1B94FA60-3654-4F83-B0D1-D82C4B6BCFF9}" destId="{8B98B7C8-19C5-4A61-B19D-1A19355D6630}" srcOrd="0" destOrd="0" presId="urn:microsoft.com/office/officeart/2005/8/layout/default"/>
    <dgm:cxn modelId="{F402F2FB-0C59-472A-B3BC-0E4A8A473D23}" type="presOf" srcId="{212B1E5A-3576-441E-91EE-C3072878B278}" destId="{5AD54A39-260E-4C15-A680-88D51225728C}" srcOrd="0" destOrd="0" presId="urn:microsoft.com/office/officeart/2005/8/layout/default"/>
    <dgm:cxn modelId="{F91F0F13-7D3C-4906-9E91-0A3E8B583270}" type="presParOf" srcId="{5C0D26A8-1435-43E7-945D-28B83333797E}" destId="{0967D53E-077D-458F-80AB-FB541D401884}" srcOrd="0" destOrd="0" presId="urn:microsoft.com/office/officeart/2005/8/layout/default"/>
    <dgm:cxn modelId="{CF619A4A-BA7A-4545-ADD1-90F53000F00F}" type="presParOf" srcId="{5C0D26A8-1435-43E7-945D-28B83333797E}" destId="{BB2C1F6F-6252-454E-9849-F58F9D415784}" srcOrd="1" destOrd="0" presId="urn:microsoft.com/office/officeart/2005/8/layout/default"/>
    <dgm:cxn modelId="{8829C15F-8033-4F51-9029-B7A41A03C8EB}" type="presParOf" srcId="{5C0D26A8-1435-43E7-945D-28B83333797E}" destId="{5AD54A39-260E-4C15-A680-88D51225728C}" srcOrd="2" destOrd="0" presId="urn:microsoft.com/office/officeart/2005/8/layout/default"/>
    <dgm:cxn modelId="{D5ADB44D-C631-4685-9F26-21D851E4AAE7}" type="presParOf" srcId="{5C0D26A8-1435-43E7-945D-28B83333797E}" destId="{198CFC78-1C33-4F9D-9AE9-AA6F9323544C}" srcOrd="3" destOrd="0" presId="urn:microsoft.com/office/officeart/2005/8/layout/default"/>
    <dgm:cxn modelId="{DF8D145C-0602-428F-A1ED-23FC3B8D10BA}" type="presParOf" srcId="{5C0D26A8-1435-43E7-945D-28B83333797E}" destId="{AEFDEA29-295B-463E-B143-C5A30F983D24}" srcOrd="4" destOrd="0" presId="urn:microsoft.com/office/officeart/2005/8/layout/default"/>
    <dgm:cxn modelId="{9EBCE52E-B115-46A2-8BD4-941D7C093D26}" type="presParOf" srcId="{5C0D26A8-1435-43E7-945D-28B83333797E}" destId="{D22B2640-68CD-49DF-9039-4F96E3275EFD}" srcOrd="5" destOrd="0" presId="urn:microsoft.com/office/officeart/2005/8/layout/default"/>
    <dgm:cxn modelId="{7DAE7D28-1CA6-4C96-8D2B-5016AE9DE904}" type="presParOf" srcId="{5C0D26A8-1435-43E7-945D-28B83333797E}" destId="{8B98B7C8-19C5-4A61-B19D-1A19355D663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B47776F7-A8BA-47DC-9A62-01168675D4D7}"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B4D78E7E-FF6C-4E8D-B3C3-196BB1D554CF}">
      <dgm:prSet/>
      <dgm:spPr/>
      <dgm:t>
        <a:bodyPr/>
        <a:lstStyle/>
        <a:p>
          <a:r>
            <a:rPr lang="en-GB"/>
            <a:t>Share - copy &amp; distribute in any medium or format</a:t>
          </a:r>
          <a:endParaRPr lang="en-US"/>
        </a:p>
      </dgm:t>
    </dgm:pt>
    <dgm:pt modelId="{CB2BA82A-24AB-4FE8-A936-DA75DA85D74F}" type="parTrans" cxnId="{88FBAF02-B853-4A40-ABB7-BFC7D0A4AD8D}">
      <dgm:prSet/>
      <dgm:spPr/>
      <dgm:t>
        <a:bodyPr/>
        <a:lstStyle/>
        <a:p>
          <a:endParaRPr lang="en-US"/>
        </a:p>
      </dgm:t>
    </dgm:pt>
    <dgm:pt modelId="{973E5390-5F19-4603-8CC2-B78907D07BD9}" type="sibTrans" cxnId="{88FBAF02-B853-4A40-ABB7-BFC7D0A4AD8D}">
      <dgm:prSet/>
      <dgm:spPr/>
      <dgm:t>
        <a:bodyPr/>
        <a:lstStyle/>
        <a:p>
          <a:endParaRPr lang="en-US"/>
        </a:p>
      </dgm:t>
    </dgm:pt>
    <dgm:pt modelId="{212B1E5A-3576-441E-91EE-C3072878B278}">
      <dgm:prSet/>
      <dgm:spPr/>
      <dgm:t>
        <a:bodyPr/>
        <a:lstStyle/>
        <a:p>
          <a:r>
            <a:rPr lang="en-GB"/>
            <a:t>Adapt – remix, transform for any purpose</a:t>
          </a:r>
          <a:endParaRPr lang="en-US"/>
        </a:p>
      </dgm:t>
    </dgm:pt>
    <dgm:pt modelId="{83CEE46A-51AB-4243-ABBC-402FEEF58EC7}" type="parTrans" cxnId="{0CE9277A-5122-4607-A82A-0576BD6EAFAF}">
      <dgm:prSet/>
      <dgm:spPr/>
      <dgm:t>
        <a:bodyPr/>
        <a:lstStyle/>
        <a:p>
          <a:endParaRPr lang="en-US"/>
        </a:p>
      </dgm:t>
    </dgm:pt>
    <dgm:pt modelId="{0D4A2EB0-B9F6-4725-BDC1-813D6711D020}" type="sibTrans" cxnId="{0CE9277A-5122-4607-A82A-0576BD6EAFAF}">
      <dgm:prSet/>
      <dgm:spPr/>
      <dgm:t>
        <a:bodyPr/>
        <a:lstStyle/>
        <a:p>
          <a:endParaRPr lang="en-US"/>
        </a:p>
      </dgm:t>
    </dgm:pt>
    <dgm:pt modelId="{41F96EDF-BCB2-4F44-80F1-83CE76A81777}">
      <dgm:prSet/>
      <dgm:spPr/>
      <dgm:t>
        <a:bodyPr/>
        <a:lstStyle/>
        <a:p>
          <a:r>
            <a:rPr lang="en-GB" dirty="0"/>
            <a:t>No commercial use</a:t>
          </a:r>
          <a:endParaRPr lang="en-US" dirty="0"/>
        </a:p>
      </dgm:t>
    </dgm:pt>
    <dgm:pt modelId="{0D6A41F2-7042-4644-9F6E-F3CC3656F9D8}" type="parTrans" cxnId="{7468CF47-4224-4311-BA10-557A3874AE35}">
      <dgm:prSet/>
      <dgm:spPr/>
      <dgm:t>
        <a:bodyPr/>
        <a:lstStyle/>
        <a:p>
          <a:endParaRPr lang="en-US"/>
        </a:p>
      </dgm:t>
    </dgm:pt>
    <dgm:pt modelId="{7B890903-9C3C-43C8-99DB-56C842C95328}" type="sibTrans" cxnId="{7468CF47-4224-4311-BA10-557A3874AE35}">
      <dgm:prSet/>
      <dgm:spPr/>
      <dgm:t>
        <a:bodyPr/>
        <a:lstStyle/>
        <a:p>
          <a:endParaRPr lang="en-US"/>
        </a:p>
      </dgm:t>
    </dgm:pt>
    <dgm:pt modelId="{1B94FA60-3654-4F83-B0D1-D82C4B6BCFF9}">
      <dgm:prSet/>
      <dgm:spPr/>
      <dgm:t>
        <a:bodyPr/>
        <a:lstStyle/>
        <a:p>
          <a:r>
            <a:rPr lang="en-GB"/>
            <a:t>Attribution – appropriate credit, link to license, indicate changes</a:t>
          </a:r>
          <a:endParaRPr lang="en-US"/>
        </a:p>
      </dgm:t>
    </dgm:pt>
    <dgm:pt modelId="{8A4B9A2C-A991-4B67-8736-8010D112AE5E}" type="parTrans" cxnId="{65593563-B8F1-479C-A67F-98F82D6601C7}">
      <dgm:prSet/>
      <dgm:spPr/>
      <dgm:t>
        <a:bodyPr/>
        <a:lstStyle/>
        <a:p>
          <a:endParaRPr lang="en-US"/>
        </a:p>
      </dgm:t>
    </dgm:pt>
    <dgm:pt modelId="{F798FB64-5711-4484-A81B-C40B5313C08B}" type="sibTrans" cxnId="{65593563-B8F1-479C-A67F-98F82D6601C7}">
      <dgm:prSet/>
      <dgm:spPr/>
      <dgm:t>
        <a:bodyPr/>
        <a:lstStyle/>
        <a:p>
          <a:endParaRPr lang="en-US"/>
        </a:p>
      </dgm:t>
    </dgm:pt>
    <dgm:pt modelId="{CB88E6C6-E6CA-4CE5-A97E-9B4D798B5CCC}">
      <dgm:prSet/>
      <dgm:spPr/>
      <dgm:t>
        <a:bodyPr/>
        <a:lstStyle/>
        <a:p>
          <a:r>
            <a:rPr lang="en-GB"/>
            <a:t>Share your changes under same licence as original.</a:t>
          </a:r>
          <a:endParaRPr lang="en-US"/>
        </a:p>
      </dgm:t>
    </dgm:pt>
    <dgm:pt modelId="{269FE407-EE75-49A8-8D4B-290A0051AFEF}" type="parTrans" cxnId="{045201B5-00CE-46C8-A019-7C9D6A997AE9}">
      <dgm:prSet/>
      <dgm:spPr/>
      <dgm:t>
        <a:bodyPr/>
        <a:lstStyle/>
        <a:p>
          <a:endParaRPr lang="en-US"/>
        </a:p>
      </dgm:t>
    </dgm:pt>
    <dgm:pt modelId="{7E396F40-7B02-4845-842C-BA5E0D1A8C62}" type="sibTrans" cxnId="{045201B5-00CE-46C8-A019-7C9D6A997AE9}">
      <dgm:prSet/>
      <dgm:spPr/>
      <dgm:t>
        <a:bodyPr/>
        <a:lstStyle/>
        <a:p>
          <a:endParaRPr lang="en-US"/>
        </a:p>
      </dgm:t>
    </dgm:pt>
    <dgm:pt modelId="{5C0D26A8-1435-43E7-945D-28B83333797E}" type="pres">
      <dgm:prSet presAssocID="{B47776F7-A8BA-47DC-9A62-01168675D4D7}" presName="diagram" presStyleCnt="0">
        <dgm:presLayoutVars>
          <dgm:dir/>
          <dgm:resizeHandles val="exact"/>
        </dgm:presLayoutVars>
      </dgm:prSet>
      <dgm:spPr/>
    </dgm:pt>
    <dgm:pt modelId="{0967D53E-077D-458F-80AB-FB541D401884}" type="pres">
      <dgm:prSet presAssocID="{B4D78E7E-FF6C-4E8D-B3C3-196BB1D554CF}" presName="node" presStyleLbl="node1" presStyleIdx="0" presStyleCnt="5">
        <dgm:presLayoutVars>
          <dgm:bulletEnabled val="1"/>
        </dgm:presLayoutVars>
      </dgm:prSet>
      <dgm:spPr/>
    </dgm:pt>
    <dgm:pt modelId="{BB2C1F6F-6252-454E-9849-F58F9D415784}" type="pres">
      <dgm:prSet presAssocID="{973E5390-5F19-4603-8CC2-B78907D07BD9}" presName="sibTrans" presStyleCnt="0"/>
      <dgm:spPr/>
    </dgm:pt>
    <dgm:pt modelId="{5AD54A39-260E-4C15-A680-88D51225728C}" type="pres">
      <dgm:prSet presAssocID="{212B1E5A-3576-441E-91EE-C3072878B278}" presName="node" presStyleLbl="node1" presStyleIdx="1" presStyleCnt="5">
        <dgm:presLayoutVars>
          <dgm:bulletEnabled val="1"/>
        </dgm:presLayoutVars>
      </dgm:prSet>
      <dgm:spPr/>
    </dgm:pt>
    <dgm:pt modelId="{198CFC78-1C33-4F9D-9AE9-AA6F9323544C}" type="pres">
      <dgm:prSet presAssocID="{0D4A2EB0-B9F6-4725-BDC1-813D6711D020}" presName="sibTrans" presStyleCnt="0"/>
      <dgm:spPr/>
    </dgm:pt>
    <dgm:pt modelId="{AEFDEA29-295B-463E-B143-C5A30F983D24}" type="pres">
      <dgm:prSet presAssocID="{41F96EDF-BCB2-4F44-80F1-83CE76A81777}" presName="node" presStyleLbl="node1" presStyleIdx="2" presStyleCnt="5">
        <dgm:presLayoutVars>
          <dgm:bulletEnabled val="1"/>
        </dgm:presLayoutVars>
      </dgm:prSet>
      <dgm:spPr/>
    </dgm:pt>
    <dgm:pt modelId="{D22B2640-68CD-49DF-9039-4F96E3275EFD}" type="pres">
      <dgm:prSet presAssocID="{7B890903-9C3C-43C8-99DB-56C842C95328}" presName="sibTrans" presStyleCnt="0"/>
      <dgm:spPr/>
    </dgm:pt>
    <dgm:pt modelId="{8B98B7C8-19C5-4A61-B19D-1A19355D6630}" type="pres">
      <dgm:prSet presAssocID="{1B94FA60-3654-4F83-B0D1-D82C4B6BCFF9}" presName="node" presStyleLbl="node1" presStyleIdx="3" presStyleCnt="5">
        <dgm:presLayoutVars>
          <dgm:bulletEnabled val="1"/>
        </dgm:presLayoutVars>
      </dgm:prSet>
      <dgm:spPr/>
    </dgm:pt>
    <dgm:pt modelId="{5D371F1D-0C5F-4AF7-BEAE-E5EB5F013BC5}" type="pres">
      <dgm:prSet presAssocID="{F798FB64-5711-4484-A81B-C40B5313C08B}" presName="sibTrans" presStyleCnt="0"/>
      <dgm:spPr/>
    </dgm:pt>
    <dgm:pt modelId="{57FF6429-6ECE-4EB3-9BFE-65A82C154026}" type="pres">
      <dgm:prSet presAssocID="{CB88E6C6-E6CA-4CE5-A97E-9B4D798B5CCC}" presName="node" presStyleLbl="node1" presStyleIdx="4" presStyleCnt="5">
        <dgm:presLayoutVars>
          <dgm:bulletEnabled val="1"/>
        </dgm:presLayoutVars>
      </dgm:prSet>
      <dgm:spPr/>
    </dgm:pt>
  </dgm:ptLst>
  <dgm:cxnLst>
    <dgm:cxn modelId="{88FBAF02-B853-4A40-ABB7-BFC7D0A4AD8D}" srcId="{B47776F7-A8BA-47DC-9A62-01168675D4D7}" destId="{B4D78E7E-FF6C-4E8D-B3C3-196BB1D554CF}" srcOrd="0" destOrd="0" parTransId="{CB2BA82A-24AB-4FE8-A936-DA75DA85D74F}" sibTransId="{973E5390-5F19-4603-8CC2-B78907D07BD9}"/>
    <dgm:cxn modelId="{D7703922-95C5-4F49-8132-4426EE763554}" type="presOf" srcId="{B47776F7-A8BA-47DC-9A62-01168675D4D7}" destId="{5C0D26A8-1435-43E7-945D-28B83333797E}" srcOrd="0" destOrd="0" presId="urn:microsoft.com/office/officeart/2005/8/layout/default"/>
    <dgm:cxn modelId="{65593563-B8F1-479C-A67F-98F82D6601C7}" srcId="{B47776F7-A8BA-47DC-9A62-01168675D4D7}" destId="{1B94FA60-3654-4F83-B0D1-D82C4B6BCFF9}" srcOrd="3" destOrd="0" parTransId="{8A4B9A2C-A991-4B67-8736-8010D112AE5E}" sibTransId="{F798FB64-5711-4484-A81B-C40B5313C08B}"/>
    <dgm:cxn modelId="{7468CF47-4224-4311-BA10-557A3874AE35}" srcId="{B47776F7-A8BA-47DC-9A62-01168675D4D7}" destId="{41F96EDF-BCB2-4F44-80F1-83CE76A81777}" srcOrd="2" destOrd="0" parTransId="{0D6A41F2-7042-4644-9F6E-F3CC3656F9D8}" sibTransId="{7B890903-9C3C-43C8-99DB-56C842C95328}"/>
    <dgm:cxn modelId="{82A0257A-8F42-4678-AD6F-617E7CB72338}" type="presOf" srcId="{41F96EDF-BCB2-4F44-80F1-83CE76A81777}" destId="{AEFDEA29-295B-463E-B143-C5A30F983D24}" srcOrd="0" destOrd="0" presId="urn:microsoft.com/office/officeart/2005/8/layout/default"/>
    <dgm:cxn modelId="{0CE9277A-5122-4607-A82A-0576BD6EAFAF}" srcId="{B47776F7-A8BA-47DC-9A62-01168675D4D7}" destId="{212B1E5A-3576-441E-91EE-C3072878B278}" srcOrd="1" destOrd="0" parTransId="{83CEE46A-51AB-4243-ABBC-402FEEF58EC7}" sibTransId="{0D4A2EB0-B9F6-4725-BDC1-813D6711D020}"/>
    <dgm:cxn modelId="{045201B5-00CE-46C8-A019-7C9D6A997AE9}" srcId="{B47776F7-A8BA-47DC-9A62-01168675D4D7}" destId="{CB88E6C6-E6CA-4CE5-A97E-9B4D798B5CCC}" srcOrd="4" destOrd="0" parTransId="{269FE407-EE75-49A8-8D4B-290A0051AFEF}" sibTransId="{7E396F40-7B02-4845-842C-BA5E0D1A8C62}"/>
    <dgm:cxn modelId="{5FEDD3C2-7EE1-4F5A-BDC2-D1250B6E4631}" type="presOf" srcId="{B4D78E7E-FF6C-4E8D-B3C3-196BB1D554CF}" destId="{0967D53E-077D-458F-80AB-FB541D401884}" srcOrd="0" destOrd="0" presId="urn:microsoft.com/office/officeart/2005/8/layout/default"/>
    <dgm:cxn modelId="{C55F92E1-2DA8-47A6-A07B-99FE4E20AEAB}" type="presOf" srcId="{CB88E6C6-E6CA-4CE5-A97E-9B4D798B5CCC}" destId="{57FF6429-6ECE-4EB3-9BFE-65A82C154026}" srcOrd="0" destOrd="0" presId="urn:microsoft.com/office/officeart/2005/8/layout/default"/>
    <dgm:cxn modelId="{D7B1DCE2-058A-4FC0-9AB9-39051C62E6E2}" type="presOf" srcId="{1B94FA60-3654-4F83-B0D1-D82C4B6BCFF9}" destId="{8B98B7C8-19C5-4A61-B19D-1A19355D6630}" srcOrd="0" destOrd="0" presId="urn:microsoft.com/office/officeart/2005/8/layout/default"/>
    <dgm:cxn modelId="{F402F2FB-0C59-472A-B3BC-0E4A8A473D23}" type="presOf" srcId="{212B1E5A-3576-441E-91EE-C3072878B278}" destId="{5AD54A39-260E-4C15-A680-88D51225728C}" srcOrd="0" destOrd="0" presId="urn:microsoft.com/office/officeart/2005/8/layout/default"/>
    <dgm:cxn modelId="{F91F0F13-7D3C-4906-9E91-0A3E8B583270}" type="presParOf" srcId="{5C0D26A8-1435-43E7-945D-28B83333797E}" destId="{0967D53E-077D-458F-80AB-FB541D401884}" srcOrd="0" destOrd="0" presId="urn:microsoft.com/office/officeart/2005/8/layout/default"/>
    <dgm:cxn modelId="{CF619A4A-BA7A-4545-ADD1-90F53000F00F}" type="presParOf" srcId="{5C0D26A8-1435-43E7-945D-28B83333797E}" destId="{BB2C1F6F-6252-454E-9849-F58F9D415784}" srcOrd="1" destOrd="0" presId="urn:microsoft.com/office/officeart/2005/8/layout/default"/>
    <dgm:cxn modelId="{8829C15F-8033-4F51-9029-B7A41A03C8EB}" type="presParOf" srcId="{5C0D26A8-1435-43E7-945D-28B83333797E}" destId="{5AD54A39-260E-4C15-A680-88D51225728C}" srcOrd="2" destOrd="0" presId="urn:microsoft.com/office/officeart/2005/8/layout/default"/>
    <dgm:cxn modelId="{D5ADB44D-C631-4685-9F26-21D851E4AAE7}" type="presParOf" srcId="{5C0D26A8-1435-43E7-945D-28B83333797E}" destId="{198CFC78-1C33-4F9D-9AE9-AA6F9323544C}" srcOrd="3" destOrd="0" presId="urn:microsoft.com/office/officeart/2005/8/layout/default"/>
    <dgm:cxn modelId="{DF8D145C-0602-428F-A1ED-23FC3B8D10BA}" type="presParOf" srcId="{5C0D26A8-1435-43E7-945D-28B83333797E}" destId="{AEFDEA29-295B-463E-B143-C5A30F983D24}" srcOrd="4" destOrd="0" presId="urn:microsoft.com/office/officeart/2005/8/layout/default"/>
    <dgm:cxn modelId="{9EBCE52E-B115-46A2-8BD4-941D7C093D26}" type="presParOf" srcId="{5C0D26A8-1435-43E7-945D-28B83333797E}" destId="{D22B2640-68CD-49DF-9039-4F96E3275EFD}" srcOrd="5" destOrd="0" presId="urn:microsoft.com/office/officeart/2005/8/layout/default"/>
    <dgm:cxn modelId="{7DAE7D28-1CA6-4C96-8D2B-5016AE9DE904}" type="presParOf" srcId="{5C0D26A8-1435-43E7-945D-28B83333797E}" destId="{8B98B7C8-19C5-4A61-B19D-1A19355D6630}" srcOrd="6" destOrd="0" presId="urn:microsoft.com/office/officeart/2005/8/layout/default"/>
    <dgm:cxn modelId="{1142A9D3-8473-4A6D-B378-A92CF187F0DF}" type="presParOf" srcId="{5C0D26A8-1435-43E7-945D-28B83333797E}" destId="{5D371F1D-0C5F-4AF7-BEAE-E5EB5F013BC5}" srcOrd="7" destOrd="0" presId="urn:microsoft.com/office/officeart/2005/8/layout/default"/>
    <dgm:cxn modelId="{7D64F3B5-16F7-4132-BE6D-9C272539D878}" type="presParOf" srcId="{5C0D26A8-1435-43E7-945D-28B83333797E}" destId="{57FF6429-6ECE-4EB3-9BFE-65A82C154026}"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B47776F7-A8BA-47DC-9A62-01168675D4D7}"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B4D78E7E-FF6C-4E8D-B3C3-196BB1D554CF}">
      <dgm:prSet/>
      <dgm:spPr/>
      <dgm:t>
        <a:bodyPr/>
        <a:lstStyle/>
        <a:p>
          <a:r>
            <a:rPr lang="en-GB"/>
            <a:t>Share - copy &amp; distribute in any medium or format</a:t>
          </a:r>
          <a:endParaRPr lang="en-US"/>
        </a:p>
      </dgm:t>
    </dgm:pt>
    <dgm:pt modelId="{CB2BA82A-24AB-4FE8-A936-DA75DA85D74F}" type="parTrans" cxnId="{88FBAF02-B853-4A40-ABB7-BFC7D0A4AD8D}">
      <dgm:prSet/>
      <dgm:spPr/>
      <dgm:t>
        <a:bodyPr/>
        <a:lstStyle/>
        <a:p>
          <a:endParaRPr lang="en-US"/>
        </a:p>
      </dgm:t>
    </dgm:pt>
    <dgm:pt modelId="{973E5390-5F19-4603-8CC2-B78907D07BD9}" type="sibTrans" cxnId="{88FBAF02-B853-4A40-ABB7-BFC7D0A4AD8D}">
      <dgm:prSet/>
      <dgm:spPr/>
      <dgm:t>
        <a:bodyPr/>
        <a:lstStyle/>
        <a:p>
          <a:endParaRPr lang="en-US"/>
        </a:p>
      </dgm:t>
    </dgm:pt>
    <dgm:pt modelId="{212B1E5A-3576-441E-91EE-C3072878B278}">
      <dgm:prSet/>
      <dgm:spPr/>
      <dgm:t>
        <a:bodyPr/>
        <a:lstStyle/>
        <a:p>
          <a:r>
            <a:rPr lang="en-GB" dirty="0"/>
            <a:t>No adaptation</a:t>
          </a:r>
          <a:endParaRPr lang="en-US" dirty="0"/>
        </a:p>
      </dgm:t>
    </dgm:pt>
    <dgm:pt modelId="{83CEE46A-51AB-4243-ABBC-402FEEF58EC7}" type="parTrans" cxnId="{0CE9277A-5122-4607-A82A-0576BD6EAFAF}">
      <dgm:prSet/>
      <dgm:spPr/>
      <dgm:t>
        <a:bodyPr/>
        <a:lstStyle/>
        <a:p>
          <a:endParaRPr lang="en-US"/>
        </a:p>
      </dgm:t>
    </dgm:pt>
    <dgm:pt modelId="{0D4A2EB0-B9F6-4725-BDC1-813D6711D020}" type="sibTrans" cxnId="{0CE9277A-5122-4607-A82A-0576BD6EAFAF}">
      <dgm:prSet/>
      <dgm:spPr/>
      <dgm:t>
        <a:bodyPr/>
        <a:lstStyle/>
        <a:p>
          <a:endParaRPr lang="en-US"/>
        </a:p>
      </dgm:t>
    </dgm:pt>
    <dgm:pt modelId="{41F96EDF-BCB2-4F44-80F1-83CE76A81777}">
      <dgm:prSet/>
      <dgm:spPr/>
      <dgm:t>
        <a:bodyPr/>
        <a:lstStyle/>
        <a:p>
          <a:r>
            <a:rPr lang="en-GB" dirty="0"/>
            <a:t>Commercial use</a:t>
          </a:r>
          <a:endParaRPr lang="en-US" dirty="0"/>
        </a:p>
      </dgm:t>
    </dgm:pt>
    <dgm:pt modelId="{0D6A41F2-7042-4644-9F6E-F3CC3656F9D8}" type="parTrans" cxnId="{7468CF47-4224-4311-BA10-557A3874AE35}">
      <dgm:prSet/>
      <dgm:spPr/>
      <dgm:t>
        <a:bodyPr/>
        <a:lstStyle/>
        <a:p>
          <a:endParaRPr lang="en-US"/>
        </a:p>
      </dgm:t>
    </dgm:pt>
    <dgm:pt modelId="{7B890903-9C3C-43C8-99DB-56C842C95328}" type="sibTrans" cxnId="{7468CF47-4224-4311-BA10-557A3874AE35}">
      <dgm:prSet/>
      <dgm:spPr/>
      <dgm:t>
        <a:bodyPr/>
        <a:lstStyle/>
        <a:p>
          <a:endParaRPr lang="en-US"/>
        </a:p>
      </dgm:t>
    </dgm:pt>
    <dgm:pt modelId="{1B94FA60-3654-4F83-B0D1-D82C4B6BCFF9}">
      <dgm:prSet/>
      <dgm:spPr/>
      <dgm:t>
        <a:bodyPr/>
        <a:lstStyle/>
        <a:p>
          <a:r>
            <a:rPr lang="en-GB"/>
            <a:t>Attribution – appropriate credit, link to license, indicate changes</a:t>
          </a:r>
          <a:endParaRPr lang="en-US"/>
        </a:p>
      </dgm:t>
    </dgm:pt>
    <dgm:pt modelId="{8A4B9A2C-A991-4B67-8736-8010D112AE5E}" type="parTrans" cxnId="{65593563-B8F1-479C-A67F-98F82D6601C7}">
      <dgm:prSet/>
      <dgm:spPr/>
      <dgm:t>
        <a:bodyPr/>
        <a:lstStyle/>
        <a:p>
          <a:endParaRPr lang="en-US"/>
        </a:p>
      </dgm:t>
    </dgm:pt>
    <dgm:pt modelId="{F798FB64-5711-4484-A81B-C40B5313C08B}" type="sibTrans" cxnId="{65593563-B8F1-479C-A67F-98F82D6601C7}">
      <dgm:prSet/>
      <dgm:spPr/>
      <dgm:t>
        <a:bodyPr/>
        <a:lstStyle/>
        <a:p>
          <a:endParaRPr lang="en-US"/>
        </a:p>
      </dgm:t>
    </dgm:pt>
    <dgm:pt modelId="{CB88E6C6-E6CA-4CE5-A97E-9B4D798B5CCC}">
      <dgm:prSet/>
      <dgm:spPr/>
      <dgm:t>
        <a:bodyPr/>
        <a:lstStyle/>
        <a:p>
          <a:r>
            <a:rPr lang="en-GB" dirty="0"/>
            <a:t>You may not distribute modified material.</a:t>
          </a:r>
          <a:endParaRPr lang="en-US" dirty="0"/>
        </a:p>
      </dgm:t>
    </dgm:pt>
    <dgm:pt modelId="{269FE407-EE75-49A8-8D4B-290A0051AFEF}" type="parTrans" cxnId="{045201B5-00CE-46C8-A019-7C9D6A997AE9}">
      <dgm:prSet/>
      <dgm:spPr/>
      <dgm:t>
        <a:bodyPr/>
        <a:lstStyle/>
        <a:p>
          <a:endParaRPr lang="en-US"/>
        </a:p>
      </dgm:t>
    </dgm:pt>
    <dgm:pt modelId="{7E396F40-7B02-4845-842C-BA5E0D1A8C62}" type="sibTrans" cxnId="{045201B5-00CE-46C8-A019-7C9D6A997AE9}">
      <dgm:prSet/>
      <dgm:spPr/>
      <dgm:t>
        <a:bodyPr/>
        <a:lstStyle/>
        <a:p>
          <a:endParaRPr lang="en-US"/>
        </a:p>
      </dgm:t>
    </dgm:pt>
    <dgm:pt modelId="{5C0D26A8-1435-43E7-945D-28B83333797E}" type="pres">
      <dgm:prSet presAssocID="{B47776F7-A8BA-47DC-9A62-01168675D4D7}" presName="diagram" presStyleCnt="0">
        <dgm:presLayoutVars>
          <dgm:dir/>
          <dgm:resizeHandles val="exact"/>
        </dgm:presLayoutVars>
      </dgm:prSet>
      <dgm:spPr/>
    </dgm:pt>
    <dgm:pt modelId="{0967D53E-077D-458F-80AB-FB541D401884}" type="pres">
      <dgm:prSet presAssocID="{B4D78E7E-FF6C-4E8D-B3C3-196BB1D554CF}" presName="node" presStyleLbl="node1" presStyleIdx="0" presStyleCnt="5">
        <dgm:presLayoutVars>
          <dgm:bulletEnabled val="1"/>
        </dgm:presLayoutVars>
      </dgm:prSet>
      <dgm:spPr/>
    </dgm:pt>
    <dgm:pt modelId="{BB2C1F6F-6252-454E-9849-F58F9D415784}" type="pres">
      <dgm:prSet presAssocID="{973E5390-5F19-4603-8CC2-B78907D07BD9}" presName="sibTrans" presStyleCnt="0"/>
      <dgm:spPr/>
    </dgm:pt>
    <dgm:pt modelId="{5AD54A39-260E-4C15-A680-88D51225728C}" type="pres">
      <dgm:prSet presAssocID="{212B1E5A-3576-441E-91EE-C3072878B278}" presName="node" presStyleLbl="node1" presStyleIdx="1" presStyleCnt="5">
        <dgm:presLayoutVars>
          <dgm:bulletEnabled val="1"/>
        </dgm:presLayoutVars>
      </dgm:prSet>
      <dgm:spPr/>
    </dgm:pt>
    <dgm:pt modelId="{198CFC78-1C33-4F9D-9AE9-AA6F9323544C}" type="pres">
      <dgm:prSet presAssocID="{0D4A2EB0-B9F6-4725-BDC1-813D6711D020}" presName="sibTrans" presStyleCnt="0"/>
      <dgm:spPr/>
    </dgm:pt>
    <dgm:pt modelId="{AEFDEA29-295B-463E-B143-C5A30F983D24}" type="pres">
      <dgm:prSet presAssocID="{41F96EDF-BCB2-4F44-80F1-83CE76A81777}" presName="node" presStyleLbl="node1" presStyleIdx="2" presStyleCnt="5">
        <dgm:presLayoutVars>
          <dgm:bulletEnabled val="1"/>
        </dgm:presLayoutVars>
      </dgm:prSet>
      <dgm:spPr/>
    </dgm:pt>
    <dgm:pt modelId="{D22B2640-68CD-49DF-9039-4F96E3275EFD}" type="pres">
      <dgm:prSet presAssocID="{7B890903-9C3C-43C8-99DB-56C842C95328}" presName="sibTrans" presStyleCnt="0"/>
      <dgm:spPr/>
    </dgm:pt>
    <dgm:pt modelId="{8B98B7C8-19C5-4A61-B19D-1A19355D6630}" type="pres">
      <dgm:prSet presAssocID="{1B94FA60-3654-4F83-B0D1-D82C4B6BCFF9}" presName="node" presStyleLbl="node1" presStyleIdx="3" presStyleCnt="5">
        <dgm:presLayoutVars>
          <dgm:bulletEnabled val="1"/>
        </dgm:presLayoutVars>
      </dgm:prSet>
      <dgm:spPr/>
    </dgm:pt>
    <dgm:pt modelId="{5D371F1D-0C5F-4AF7-BEAE-E5EB5F013BC5}" type="pres">
      <dgm:prSet presAssocID="{F798FB64-5711-4484-A81B-C40B5313C08B}" presName="sibTrans" presStyleCnt="0"/>
      <dgm:spPr/>
    </dgm:pt>
    <dgm:pt modelId="{57FF6429-6ECE-4EB3-9BFE-65A82C154026}" type="pres">
      <dgm:prSet presAssocID="{CB88E6C6-E6CA-4CE5-A97E-9B4D798B5CCC}" presName="node" presStyleLbl="node1" presStyleIdx="4" presStyleCnt="5">
        <dgm:presLayoutVars>
          <dgm:bulletEnabled val="1"/>
        </dgm:presLayoutVars>
      </dgm:prSet>
      <dgm:spPr/>
    </dgm:pt>
  </dgm:ptLst>
  <dgm:cxnLst>
    <dgm:cxn modelId="{88FBAF02-B853-4A40-ABB7-BFC7D0A4AD8D}" srcId="{B47776F7-A8BA-47DC-9A62-01168675D4D7}" destId="{B4D78E7E-FF6C-4E8D-B3C3-196BB1D554CF}" srcOrd="0" destOrd="0" parTransId="{CB2BA82A-24AB-4FE8-A936-DA75DA85D74F}" sibTransId="{973E5390-5F19-4603-8CC2-B78907D07BD9}"/>
    <dgm:cxn modelId="{D7703922-95C5-4F49-8132-4426EE763554}" type="presOf" srcId="{B47776F7-A8BA-47DC-9A62-01168675D4D7}" destId="{5C0D26A8-1435-43E7-945D-28B83333797E}" srcOrd="0" destOrd="0" presId="urn:microsoft.com/office/officeart/2005/8/layout/default"/>
    <dgm:cxn modelId="{65593563-B8F1-479C-A67F-98F82D6601C7}" srcId="{B47776F7-A8BA-47DC-9A62-01168675D4D7}" destId="{1B94FA60-3654-4F83-B0D1-D82C4B6BCFF9}" srcOrd="3" destOrd="0" parTransId="{8A4B9A2C-A991-4B67-8736-8010D112AE5E}" sibTransId="{F798FB64-5711-4484-A81B-C40B5313C08B}"/>
    <dgm:cxn modelId="{7468CF47-4224-4311-BA10-557A3874AE35}" srcId="{B47776F7-A8BA-47DC-9A62-01168675D4D7}" destId="{41F96EDF-BCB2-4F44-80F1-83CE76A81777}" srcOrd="2" destOrd="0" parTransId="{0D6A41F2-7042-4644-9F6E-F3CC3656F9D8}" sibTransId="{7B890903-9C3C-43C8-99DB-56C842C95328}"/>
    <dgm:cxn modelId="{82A0257A-8F42-4678-AD6F-617E7CB72338}" type="presOf" srcId="{41F96EDF-BCB2-4F44-80F1-83CE76A81777}" destId="{AEFDEA29-295B-463E-B143-C5A30F983D24}" srcOrd="0" destOrd="0" presId="urn:microsoft.com/office/officeart/2005/8/layout/default"/>
    <dgm:cxn modelId="{0CE9277A-5122-4607-A82A-0576BD6EAFAF}" srcId="{B47776F7-A8BA-47DC-9A62-01168675D4D7}" destId="{212B1E5A-3576-441E-91EE-C3072878B278}" srcOrd="1" destOrd="0" parTransId="{83CEE46A-51AB-4243-ABBC-402FEEF58EC7}" sibTransId="{0D4A2EB0-B9F6-4725-BDC1-813D6711D020}"/>
    <dgm:cxn modelId="{045201B5-00CE-46C8-A019-7C9D6A997AE9}" srcId="{B47776F7-A8BA-47DC-9A62-01168675D4D7}" destId="{CB88E6C6-E6CA-4CE5-A97E-9B4D798B5CCC}" srcOrd="4" destOrd="0" parTransId="{269FE407-EE75-49A8-8D4B-290A0051AFEF}" sibTransId="{7E396F40-7B02-4845-842C-BA5E0D1A8C62}"/>
    <dgm:cxn modelId="{5FEDD3C2-7EE1-4F5A-BDC2-D1250B6E4631}" type="presOf" srcId="{B4D78E7E-FF6C-4E8D-B3C3-196BB1D554CF}" destId="{0967D53E-077D-458F-80AB-FB541D401884}" srcOrd="0" destOrd="0" presId="urn:microsoft.com/office/officeart/2005/8/layout/default"/>
    <dgm:cxn modelId="{C55F92E1-2DA8-47A6-A07B-99FE4E20AEAB}" type="presOf" srcId="{CB88E6C6-E6CA-4CE5-A97E-9B4D798B5CCC}" destId="{57FF6429-6ECE-4EB3-9BFE-65A82C154026}" srcOrd="0" destOrd="0" presId="urn:microsoft.com/office/officeart/2005/8/layout/default"/>
    <dgm:cxn modelId="{D7B1DCE2-058A-4FC0-9AB9-39051C62E6E2}" type="presOf" srcId="{1B94FA60-3654-4F83-B0D1-D82C4B6BCFF9}" destId="{8B98B7C8-19C5-4A61-B19D-1A19355D6630}" srcOrd="0" destOrd="0" presId="urn:microsoft.com/office/officeart/2005/8/layout/default"/>
    <dgm:cxn modelId="{F402F2FB-0C59-472A-B3BC-0E4A8A473D23}" type="presOf" srcId="{212B1E5A-3576-441E-91EE-C3072878B278}" destId="{5AD54A39-260E-4C15-A680-88D51225728C}" srcOrd="0" destOrd="0" presId="urn:microsoft.com/office/officeart/2005/8/layout/default"/>
    <dgm:cxn modelId="{F91F0F13-7D3C-4906-9E91-0A3E8B583270}" type="presParOf" srcId="{5C0D26A8-1435-43E7-945D-28B83333797E}" destId="{0967D53E-077D-458F-80AB-FB541D401884}" srcOrd="0" destOrd="0" presId="urn:microsoft.com/office/officeart/2005/8/layout/default"/>
    <dgm:cxn modelId="{CF619A4A-BA7A-4545-ADD1-90F53000F00F}" type="presParOf" srcId="{5C0D26A8-1435-43E7-945D-28B83333797E}" destId="{BB2C1F6F-6252-454E-9849-F58F9D415784}" srcOrd="1" destOrd="0" presId="urn:microsoft.com/office/officeart/2005/8/layout/default"/>
    <dgm:cxn modelId="{8829C15F-8033-4F51-9029-B7A41A03C8EB}" type="presParOf" srcId="{5C0D26A8-1435-43E7-945D-28B83333797E}" destId="{5AD54A39-260E-4C15-A680-88D51225728C}" srcOrd="2" destOrd="0" presId="urn:microsoft.com/office/officeart/2005/8/layout/default"/>
    <dgm:cxn modelId="{D5ADB44D-C631-4685-9F26-21D851E4AAE7}" type="presParOf" srcId="{5C0D26A8-1435-43E7-945D-28B83333797E}" destId="{198CFC78-1C33-4F9D-9AE9-AA6F9323544C}" srcOrd="3" destOrd="0" presId="urn:microsoft.com/office/officeart/2005/8/layout/default"/>
    <dgm:cxn modelId="{DF8D145C-0602-428F-A1ED-23FC3B8D10BA}" type="presParOf" srcId="{5C0D26A8-1435-43E7-945D-28B83333797E}" destId="{AEFDEA29-295B-463E-B143-C5A30F983D24}" srcOrd="4" destOrd="0" presId="urn:microsoft.com/office/officeart/2005/8/layout/default"/>
    <dgm:cxn modelId="{9EBCE52E-B115-46A2-8BD4-941D7C093D26}" type="presParOf" srcId="{5C0D26A8-1435-43E7-945D-28B83333797E}" destId="{D22B2640-68CD-49DF-9039-4F96E3275EFD}" srcOrd="5" destOrd="0" presId="urn:microsoft.com/office/officeart/2005/8/layout/default"/>
    <dgm:cxn modelId="{7DAE7D28-1CA6-4C96-8D2B-5016AE9DE904}" type="presParOf" srcId="{5C0D26A8-1435-43E7-945D-28B83333797E}" destId="{8B98B7C8-19C5-4A61-B19D-1A19355D6630}" srcOrd="6" destOrd="0" presId="urn:microsoft.com/office/officeart/2005/8/layout/default"/>
    <dgm:cxn modelId="{1142A9D3-8473-4A6D-B378-A92CF187F0DF}" type="presParOf" srcId="{5C0D26A8-1435-43E7-945D-28B83333797E}" destId="{5D371F1D-0C5F-4AF7-BEAE-E5EB5F013BC5}" srcOrd="7" destOrd="0" presId="urn:microsoft.com/office/officeart/2005/8/layout/default"/>
    <dgm:cxn modelId="{7D64F3B5-16F7-4132-BE6D-9C272539D878}" type="presParOf" srcId="{5C0D26A8-1435-43E7-945D-28B83333797E}" destId="{57FF6429-6ECE-4EB3-9BFE-65A82C154026}"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664622-B7CF-4412-8A1C-9CD20868CCE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2F1A60E-653B-4E08-A78A-E11CCEE91233}">
      <dgm:prSet/>
      <dgm:spPr/>
      <dgm:t>
        <a:bodyPr/>
        <a:lstStyle/>
        <a:p>
          <a:r>
            <a:rPr lang="en-GB" dirty="0"/>
            <a:t>Right to attribution</a:t>
          </a:r>
          <a:endParaRPr lang="en-US" dirty="0"/>
        </a:p>
      </dgm:t>
    </dgm:pt>
    <dgm:pt modelId="{6EF66912-5F70-4A29-8A93-C680A9A4F5C6}" type="parTrans" cxnId="{D2B7063A-FC07-4DC8-8C46-AEBC94A38916}">
      <dgm:prSet/>
      <dgm:spPr/>
      <dgm:t>
        <a:bodyPr/>
        <a:lstStyle/>
        <a:p>
          <a:endParaRPr lang="en-US"/>
        </a:p>
      </dgm:t>
    </dgm:pt>
    <dgm:pt modelId="{43F69B87-32C3-4CDF-B925-3193DCFEDF16}" type="sibTrans" cxnId="{D2B7063A-FC07-4DC8-8C46-AEBC94A38916}">
      <dgm:prSet/>
      <dgm:spPr/>
      <dgm:t>
        <a:bodyPr/>
        <a:lstStyle/>
        <a:p>
          <a:endParaRPr lang="en-US"/>
        </a:p>
      </dgm:t>
    </dgm:pt>
    <dgm:pt modelId="{C4B9BCDE-B634-4EC7-A288-90E5088A4277}">
      <dgm:prSet/>
      <dgm:spPr/>
      <dgm:t>
        <a:bodyPr/>
        <a:lstStyle/>
        <a:p>
          <a:r>
            <a:rPr lang="en-GB" dirty="0"/>
            <a:t>Right to object to derogatory treatment of work</a:t>
          </a:r>
          <a:endParaRPr lang="en-US" dirty="0"/>
        </a:p>
      </dgm:t>
    </dgm:pt>
    <dgm:pt modelId="{2DE535AF-9C0F-4683-867F-663DBA5E739C}" type="parTrans" cxnId="{672244EB-DC9B-48F5-8B98-F85F06B0F2E1}">
      <dgm:prSet/>
      <dgm:spPr/>
      <dgm:t>
        <a:bodyPr/>
        <a:lstStyle/>
        <a:p>
          <a:endParaRPr lang="en-US"/>
        </a:p>
      </dgm:t>
    </dgm:pt>
    <dgm:pt modelId="{41FEC3F3-D5AE-40FF-9387-F2D20ADC3EFF}" type="sibTrans" cxnId="{672244EB-DC9B-48F5-8B98-F85F06B0F2E1}">
      <dgm:prSet/>
      <dgm:spPr/>
      <dgm:t>
        <a:bodyPr/>
        <a:lstStyle/>
        <a:p>
          <a:endParaRPr lang="en-US"/>
        </a:p>
      </dgm:t>
    </dgm:pt>
    <dgm:pt modelId="{2234F558-33E7-4F8A-BDEA-C1D69B0CF8E1}">
      <dgm:prSet/>
      <dgm:spPr/>
      <dgm:t>
        <a:bodyPr/>
        <a:lstStyle/>
        <a:p>
          <a:r>
            <a:rPr lang="en-GB" dirty="0"/>
            <a:t>Right to object to false attribution</a:t>
          </a:r>
          <a:endParaRPr lang="en-US" dirty="0"/>
        </a:p>
      </dgm:t>
    </dgm:pt>
    <dgm:pt modelId="{A2277457-AA45-40CA-A6E8-E6E5E4473155}" type="parTrans" cxnId="{FA3ACDDF-B63E-48F8-A68D-A0704455C175}">
      <dgm:prSet/>
      <dgm:spPr/>
      <dgm:t>
        <a:bodyPr/>
        <a:lstStyle/>
        <a:p>
          <a:endParaRPr lang="en-US"/>
        </a:p>
      </dgm:t>
    </dgm:pt>
    <dgm:pt modelId="{B2189139-3831-4CAB-AA0F-896F6B523BFA}" type="sibTrans" cxnId="{FA3ACDDF-B63E-48F8-A68D-A0704455C175}">
      <dgm:prSet/>
      <dgm:spPr/>
      <dgm:t>
        <a:bodyPr/>
        <a:lstStyle/>
        <a:p>
          <a:endParaRPr lang="en-US"/>
        </a:p>
      </dgm:t>
    </dgm:pt>
    <dgm:pt modelId="{9EA97E4F-4D50-4C10-A487-E0DBD26F0459}">
      <dgm:prSet/>
      <dgm:spPr/>
      <dgm:t>
        <a:bodyPr/>
        <a:lstStyle/>
        <a:p>
          <a:r>
            <a:rPr lang="en-GB" dirty="0"/>
            <a:t>Right to privacy of certain photographs and films</a:t>
          </a:r>
          <a:endParaRPr lang="en-US" dirty="0"/>
        </a:p>
      </dgm:t>
    </dgm:pt>
    <dgm:pt modelId="{1F109823-400F-4311-A938-96F4B68F4244}" type="parTrans" cxnId="{9C4E6D4E-227E-4887-BF41-98793A93D6A8}">
      <dgm:prSet/>
      <dgm:spPr/>
      <dgm:t>
        <a:bodyPr/>
        <a:lstStyle/>
        <a:p>
          <a:endParaRPr lang="en-US"/>
        </a:p>
      </dgm:t>
    </dgm:pt>
    <dgm:pt modelId="{B94779EA-6E4D-4CBC-AF77-7954BCFEBB11}" type="sibTrans" cxnId="{9C4E6D4E-227E-4887-BF41-98793A93D6A8}">
      <dgm:prSet/>
      <dgm:spPr/>
      <dgm:t>
        <a:bodyPr/>
        <a:lstStyle/>
        <a:p>
          <a:endParaRPr lang="en-US"/>
        </a:p>
      </dgm:t>
    </dgm:pt>
    <dgm:pt modelId="{63E4C044-1D9D-4F77-8EB1-3218EDF759DC}" type="pres">
      <dgm:prSet presAssocID="{BB664622-B7CF-4412-8A1C-9CD20868CCEF}" presName="outerComposite" presStyleCnt="0">
        <dgm:presLayoutVars>
          <dgm:chMax val="5"/>
          <dgm:dir/>
          <dgm:resizeHandles val="exact"/>
        </dgm:presLayoutVars>
      </dgm:prSet>
      <dgm:spPr/>
    </dgm:pt>
    <dgm:pt modelId="{6D5F4F44-EBE2-4226-A6AC-678AA17F828A}" type="pres">
      <dgm:prSet presAssocID="{BB664622-B7CF-4412-8A1C-9CD20868CCEF}" presName="dummyMaxCanvas" presStyleCnt="0">
        <dgm:presLayoutVars/>
      </dgm:prSet>
      <dgm:spPr/>
    </dgm:pt>
    <dgm:pt modelId="{F9208E55-41A0-4CE2-B746-84FFC9B2C404}" type="pres">
      <dgm:prSet presAssocID="{BB664622-B7CF-4412-8A1C-9CD20868CCEF}" presName="FourNodes_1" presStyleLbl="node1" presStyleIdx="0" presStyleCnt="4">
        <dgm:presLayoutVars>
          <dgm:bulletEnabled val="1"/>
        </dgm:presLayoutVars>
      </dgm:prSet>
      <dgm:spPr/>
    </dgm:pt>
    <dgm:pt modelId="{F9076605-41AE-4164-AD7E-23DEFE69698E}" type="pres">
      <dgm:prSet presAssocID="{BB664622-B7CF-4412-8A1C-9CD20868CCEF}" presName="FourNodes_2" presStyleLbl="node1" presStyleIdx="1" presStyleCnt="4">
        <dgm:presLayoutVars>
          <dgm:bulletEnabled val="1"/>
        </dgm:presLayoutVars>
      </dgm:prSet>
      <dgm:spPr/>
    </dgm:pt>
    <dgm:pt modelId="{C160B769-0D12-4AFA-94D3-B5790692F151}" type="pres">
      <dgm:prSet presAssocID="{BB664622-B7CF-4412-8A1C-9CD20868CCEF}" presName="FourNodes_3" presStyleLbl="node1" presStyleIdx="2" presStyleCnt="4">
        <dgm:presLayoutVars>
          <dgm:bulletEnabled val="1"/>
        </dgm:presLayoutVars>
      </dgm:prSet>
      <dgm:spPr/>
    </dgm:pt>
    <dgm:pt modelId="{07B2BDA8-9065-4C0F-A891-3C0E9CCA8EC4}" type="pres">
      <dgm:prSet presAssocID="{BB664622-B7CF-4412-8A1C-9CD20868CCEF}" presName="FourNodes_4" presStyleLbl="node1" presStyleIdx="3" presStyleCnt="4">
        <dgm:presLayoutVars>
          <dgm:bulletEnabled val="1"/>
        </dgm:presLayoutVars>
      </dgm:prSet>
      <dgm:spPr/>
    </dgm:pt>
    <dgm:pt modelId="{C42F2641-BE31-4D6F-BA1F-97EABF52C7FC}" type="pres">
      <dgm:prSet presAssocID="{BB664622-B7CF-4412-8A1C-9CD20868CCEF}" presName="FourConn_1-2" presStyleLbl="fgAccFollowNode1" presStyleIdx="0" presStyleCnt="3">
        <dgm:presLayoutVars>
          <dgm:bulletEnabled val="1"/>
        </dgm:presLayoutVars>
      </dgm:prSet>
      <dgm:spPr/>
    </dgm:pt>
    <dgm:pt modelId="{98B341F0-47B6-48FE-8D16-7667D620803C}" type="pres">
      <dgm:prSet presAssocID="{BB664622-B7CF-4412-8A1C-9CD20868CCEF}" presName="FourConn_2-3" presStyleLbl="fgAccFollowNode1" presStyleIdx="1" presStyleCnt="3">
        <dgm:presLayoutVars>
          <dgm:bulletEnabled val="1"/>
        </dgm:presLayoutVars>
      </dgm:prSet>
      <dgm:spPr/>
    </dgm:pt>
    <dgm:pt modelId="{460FA7C5-6EFD-4CF8-A41C-FF9C808711E9}" type="pres">
      <dgm:prSet presAssocID="{BB664622-B7CF-4412-8A1C-9CD20868CCEF}" presName="FourConn_3-4" presStyleLbl="fgAccFollowNode1" presStyleIdx="2" presStyleCnt="3">
        <dgm:presLayoutVars>
          <dgm:bulletEnabled val="1"/>
        </dgm:presLayoutVars>
      </dgm:prSet>
      <dgm:spPr/>
    </dgm:pt>
    <dgm:pt modelId="{BAAAA32A-3670-4026-B50D-3EB7547C1FCB}" type="pres">
      <dgm:prSet presAssocID="{BB664622-B7CF-4412-8A1C-9CD20868CCEF}" presName="FourNodes_1_text" presStyleLbl="node1" presStyleIdx="3" presStyleCnt="4">
        <dgm:presLayoutVars>
          <dgm:bulletEnabled val="1"/>
        </dgm:presLayoutVars>
      </dgm:prSet>
      <dgm:spPr/>
    </dgm:pt>
    <dgm:pt modelId="{0484F1C1-FD96-4FB9-B7E7-B3122057721E}" type="pres">
      <dgm:prSet presAssocID="{BB664622-B7CF-4412-8A1C-9CD20868CCEF}" presName="FourNodes_2_text" presStyleLbl="node1" presStyleIdx="3" presStyleCnt="4">
        <dgm:presLayoutVars>
          <dgm:bulletEnabled val="1"/>
        </dgm:presLayoutVars>
      </dgm:prSet>
      <dgm:spPr/>
    </dgm:pt>
    <dgm:pt modelId="{A59E14B6-B422-4DC0-A55C-5BC3CFA1673F}" type="pres">
      <dgm:prSet presAssocID="{BB664622-B7CF-4412-8A1C-9CD20868CCEF}" presName="FourNodes_3_text" presStyleLbl="node1" presStyleIdx="3" presStyleCnt="4">
        <dgm:presLayoutVars>
          <dgm:bulletEnabled val="1"/>
        </dgm:presLayoutVars>
      </dgm:prSet>
      <dgm:spPr/>
    </dgm:pt>
    <dgm:pt modelId="{0204C56B-3F09-473C-9FC4-5A47A63AA748}" type="pres">
      <dgm:prSet presAssocID="{BB664622-B7CF-4412-8A1C-9CD20868CCEF}" presName="FourNodes_4_text" presStyleLbl="node1" presStyleIdx="3" presStyleCnt="4">
        <dgm:presLayoutVars>
          <dgm:bulletEnabled val="1"/>
        </dgm:presLayoutVars>
      </dgm:prSet>
      <dgm:spPr/>
    </dgm:pt>
  </dgm:ptLst>
  <dgm:cxnLst>
    <dgm:cxn modelId="{570BCD18-7258-49BE-BF50-D8AD8F5987AF}" type="presOf" srcId="{9EA97E4F-4D50-4C10-A487-E0DBD26F0459}" destId="{07B2BDA8-9065-4C0F-A891-3C0E9CCA8EC4}" srcOrd="0" destOrd="0" presId="urn:microsoft.com/office/officeart/2005/8/layout/vProcess5"/>
    <dgm:cxn modelId="{6A176F23-DF7D-419B-8AFF-E6B01BE15F70}" type="presOf" srcId="{02F1A60E-653B-4E08-A78A-E11CCEE91233}" destId="{F9208E55-41A0-4CE2-B746-84FFC9B2C404}" srcOrd="0" destOrd="0" presId="urn:microsoft.com/office/officeart/2005/8/layout/vProcess5"/>
    <dgm:cxn modelId="{7E03B734-BAEF-4CE4-B83D-35CD55C5A318}" type="presOf" srcId="{B2189139-3831-4CAB-AA0F-896F6B523BFA}" destId="{460FA7C5-6EFD-4CF8-A41C-FF9C808711E9}" srcOrd="0" destOrd="0" presId="urn:microsoft.com/office/officeart/2005/8/layout/vProcess5"/>
    <dgm:cxn modelId="{D2B7063A-FC07-4DC8-8C46-AEBC94A38916}" srcId="{BB664622-B7CF-4412-8A1C-9CD20868CCEF}" destId="{02F1A60E-653B-4E08-A78A-E11CCEE91233}" srcOrd="0" destOrd="0" parTransId="{6EF66912-5F70-4A29-8A93-C680A9A4F5C6}" sibTransId="{43F69B87-32C3-4CDF-B925-3193DCFEDF16}"/>
    <dgm:cxn modelId="{8AA5C35C-59E5-4286-93AC-45EE9E366213}" type="presOf" srcId="{2234F558-33E7-4F8A-BDEA-C1D69B0CF8E1}" destId="{C160B769-0D12-4AFA-94D3-B5790692F151}" srcOrd="0" destOrd="0" presId="urn:microsoft.com/office/officeart/2005/8/layout/vProcess5"/>
    <dgm:cxn modelId="{A50C436D-8992-41A0-A36D-2AB40DBB635E}" type="presOf" srcId="{BB664622-B7CF-4412-8A1C-9CD20868CCEF}" destId="{63E4C044-1D9D-4F77-8EB1-3218EDF759DC}" srcOrd="0" destOrd="0" presId="urn:microsoft.com/office/officeart/2005/8/layout/vProcess5"/>
    <dgm:cxn modelId="{9C4E6D4E-227E-4887-BF41-98793A93D6A8}" srcId="{BB664622-B7CF-4412-8A1C-9CD20868CCEF}" destId="{9EA97E4F-4D50-4C10-A487-E0DBD26F0459}" srcOrd="3" destOrd="0" parTransId="{1F109823-400F-4311-A938-96F4B68F4244}" sibTransId="{B94779EA-6E4D-4CBC-AF77-7954BCFEBB11}"/>
    <dgm:cxn modelId="{80B74089-61FF-4CE5-A7CE-AEFE7C364069}" type="presOf" srcId="{2234F558-33E7-4F8A-BDEA-C1D69B0CF8E1}" destId="{A59E14B6-B422-4DC0-A55C-5BC3CFA1673F}" srcOrd="1" destOrd="0" presId="urn:microsoft.com/office/officeart/2005/8/layout/vProcess5"/>
    <dgm:cxn modelId="{AEFCD19F-8DA6-430C-A018-4687DA22E673}" type="presOf" srcId="{9EA97E4F-4D50-4C10-A487-E0DBD26F0459}" destId="{0204C56B-3F09-473C-9FC4-5A47A63AA748}" srcOrd="1" destOrd="0" presId="urn:microsoft.com/office/officeart/2005/8/layout/vProcess5"/>
    <dgm:cxn modelId="{634407A0-EBF6-47A7-AA7F-611488FA0BCE}" type="presOf" srcId="{C4B9BCDE-B634-4EC7-A288-90E5088A4277}" destId="{0484F1C1-FD96-4FB9-B7E7-B3122057721E}" srcOrd="1" destOrd="0" presId="urn:microsoft.com/office/officeart/2005/8/layout/vProcess5"/>
    <dgm:cxn modelId="{178A89AA-EA98-4B43-A4C6-A229CF9DA240}" type="presOf" srcId="{43F69B87-32C3-4CDF-B925-3193DCFEDF16}" destId="{C42F2641-BE31-4D6F-BA1F-97EABF52C7FC}" srcOrd="0" destOrd="0" presId="urn:microsoft.com/office/officeart/2005/8/layout/vProcess5"/>
    <dgm:cxn modelId="{53B84DCA-7302-40CF-AC90-CC5282126A19}" type="presOf" srcId="{C4B9BCDE-B634-4EC7-A288-90E5088A4277}" destId="{F9076605-41AE-4164-AD7E-23DEFE69698E}" srcOrd="0" destOrd="0" presId="urn:microsoft.com/office/officeart/2005/8/layout/vProcess5"/>
    <dgm:cxn modelId="{D68DDCD5-5D0B-46B4-9015-DD7BA9A31AFB}" type="presOf" srcId="{41FEC3F3-D5AE-40FF-9387-F2D20ADC3EFF}" destId="{98B341F0-47B6-48FE-8D16-7667D620803C}" srcOrd="0" destOrd="0" presId="urn:microsoft.com/office/officeart/2005/8/layout/vProcess5"/>
    <dgm:cxn modelId="{FA3ACDDF-B63E-48F8-A68D-A0704455C175}" srcId="{BB664622-B7CF-4412-8A1C-9CD20868CCEF}" destId="{2234F558-33E7-4F8A-BDEA-C1D69B0CF8E1}" srcOrd="2" destOrd="0" parTransId="{A2277457-AA45-40CA-A6E8-E6E5E4473155}" sibTransId="{B2189139-3831-4CAB-AA0F-896F6B523BFA}"/>
    <dgm:cxn modelId="{672244EB-DC9B-48F5-8B98-F85F06B0F2E1}" srcId="{BB664622-B7CF-4412-8A1C-9CD20868CCEF}" destId="{C4B9BCDE-B634-4EC7-A288-90E5088A4277}" srcOrd="1" destOrd="0" parTransId="{2DE535AF-9C0F-4683-867F-663DBA5E739C}" sibTransId="{41FEC3F3-D5AE-40FF-9387-F2D20ADC3EFF}"/>
    <dgm:cxn modelId="{207C6FFA-159C-4CE1-BAB4-CC4D656B760C}" type="presOf" srcId="{02F1A60E-653B-4E08-A78A-E11CCEE91233}" destId="{BAAAA32A-3670-4026-B50D-3EB7547C1FCB}" srcOrd="1" destOrd="0" presId="urn:microsoft.com/office/officeart/2005/8/layout/vProcess5"/>
    <dgm:cxn modelId="{D2C9C949-5000-47B8-B874-6DD006CB1B1E}" type="presParOf" srcId="{63E4C044-1D9D-4F77-8EB1-3218EDF759DC}" destId="{6D5F4F44-EBE2-4226-A6AC-678AA17F828A}" srcOrd="0" destOrd="0" presId="urn:microsoft.com/office/officeart/2005/8/layout/vProcess5"/>
    <dgm:cxn modelId="{DB2CB52B-F226-471E-A3B9-8ACA8940B862}" type="presParOf" srcId="{63E4C044-1D9D-4F77-8EB1-3218EDF759DC}" destId="{F9208E55-41A0-4CE2-B746-84FFC9B2C404}" srcOrd="1" destOrd="0" presId="urn:microsoft.com/office/officeart/2005/8/layout/vProcess5"/>
    <dgm:cxn modelId="{808C4107-23D4-4664-BB2D-095530D51957}" type="presParOf" srcId="{63E4C044-1D9D-4F77-8EB1-3218EDF759DC}" destId="{F9076605-41AE-4164-AD7E-23DEFE69698E}" srcOrd="2" destOrd="0" presId="urn:microsoft.com/office/officeart/2005/8/layout/vProcess5"/>
    <dgm:cxn modelId="{CED19F6A-57F2-4700-9731-BC21CDB396EF}" type="presParOf" srcId="{63E4C044-1D9D-4F77-8EB1-3218EDF759DC}" destId="{C160B769-0D12-4AFA-94D3-B5790692F151}" srcOrd="3" destOrd="0" presId="urn:microsoft.com/office/officeart/2005/8/layout/vProcess5"/>
    <dgm:cxn modelId="{38EDB68A-E4D0-42D1-B60B-D020EC3FC3AC}" type="presParOf" srcId="{63E4C044-1D9D-4F77-8EB1-3218EDF759DC}" destId="{07B2BDA8-9065-4C0F-A891-3C0E9CCA8EC4}" srcOrd="4" destOrd="0" presId="urn:microsoft.com/office/officeart/2005/8/layout/vProcess5"/>
    <dgm:cxn modelId="{546282A7-B4D1-438A-91C3-245135506709}" type="presParOf" srcId="{63E4C044-1D9D-4F77-8EB1-3218EDF759DC}" destId="{C42F2641-BE31-4D6F-BA1F-97EABF52C7FC}" srcOrd="5" destOrd="0" presId="urn:microsoft.com/office/officeart/2005/8/layout/vProcess5"/>
    <dgm:cxn modelId="{9C05E3CB-22CA-4902-AAF0-7E2617BCBE01}" type="presParOf" srcId="{63E4C044-1D9D-4F77-8EB1-3218EDF759DC}" destId="{98B341F0-47B6-48FE-8D16-7667D620803C}" srcOrd="6" destOrd="0" presId="urn:microsoft.com/office/officeart/2005/8/layout/vProcess5"/>
    <dgm:cxn modelId="{9677365A-751C-44B7-A130-95D681B977DD}" type="presParOf" srcId="{63E4C044-1D9D-4F77-8EB1-3218EDF759DC}" destId="{460FA7C5-6EFD-4CF8-A41C-FF9C808711E9}" srcOrd="7" destOrd="0" presId="urn:microsoft.com/office/officeart/2005/8/layout/vProcess5"/>
    <dgm:cxn modelId="{79F3A9A2-447C-4DEA-896F-FFFEF4002E06}" type="presParOf" srcId="{63E4C044-1D9D-4F77-8EB1-3218EDF759DC}" destId="{BAAAA32A-3670-4026-B50D-3EB7547C1FCB}" srcOrd="8" destOrd="0" presId="urn:microsoft.com/office/officeart/2005/8/layout/vProcess5"/>
    <dgm:cxn modelId="{ED855D4B-63B9-4C80-879A-8754DF454847}" type="presParOf" srcId="{63E4C044-1D9D-4F77-8EB1-3218EDF759DC}" destId="{0484F1C1-FD96-4FB9-B7E7-B3122057721E}" srcOrd="9" destOrd="0" presId="urn:microsoft.com/office/officeart/2005/8/layout/vProcess5"/>
    <dgm:cxn modelId="{60960DBF-B6F3-44E7-A827-3AFF726798F8}" type="presParOf" srcId="{63E4C044-1D9D-4F77-8EB1-3218EDF759DC}" destId="{A59E14B6-B422-4DC0-A55C-5BC3CFA1673F}" srcOrd="10" destOrd="0" presId="urn:microsoft.com/office/officeart/2005/8/layout/vProcess5"/>
    <dgm:cxn modelId="{AB510A0A-830A-4407-9353-A7D2D008E9F0}" type="presParOf" srcId="{63E4C044-1D9D-4F77-8EB1-3218EDF759DC}" destId="{0204C56B-3F09-473C-9FC4-5A47A63AA74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B47776F7-A8BA-47DC-9A62-01168675D4D7}"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B4D78E7E-FF6C-4E8D-B3C3-196BB1D554CF}">
      <dgm:prSet/>
      <dgm:spPr/>
      <dgm:t>
        <a:bodyPr/>
        <a:lstStyle/>
        <a:p>
          <a:r>
            <a:rPr lang="en-GB"/>
            <a:t>Share - copy &amp; distribute in any medium or format</a:t>
          </a:r>
          <a:endParaRPr lang="en-US"/>
        </a:p>
      </dgm:t>
    </dgm:pt>
    <dgm:pt modelId="{CB2BA82A-24AB-4FE8-A936-DA75DA85D74F}" type="parTrans" cxnId="{88FBAF02-B853-4A40-ABB7-BFC7D0A4AD8D}">
      <dgm:prSet/>
      <dgm:spPr/>
      <dgm:t>
        <a:bodyPr/>
        <a:lstStyle/>
        <a:p>
          <a:endParaRPr lang="en-US"/>
        </a:p>
      </dgm:t>
    </dgm:pt>
    <dgm:pt modelId="{973E5390-5F19-4603-8CC2-B78907D07BD9}" type="sibTrans" cxnId="{88FBAF02-B853-4A40-ABB7-BFC7D0A4AD8D}">
      <dgm:prSet/>
      <dgm:spPr/>
      <dgm:t>
        <a:bodyPr/>
        <a:lstStyle/>
        <a:p>
          <a:endParaRPr lang="en-US"/>
        </a:p>
      </dgm:t>
    </dgm:pt>
    <dgm:pt modelId="{212B1E5A-3576-441E-91EE-C3072878B278}">
      <dgm:prSet/>
      <dgm:spPr/>
      <dgm:t>
        <a:bodyPr/>
        <a:lstStyle/>
        <a:p>
          <a:r>
            <a:rPr lang="en-GB" dirty="0"/>
            <a:t>No adaptation</a:t>
          </a:r>
          <a:endParaRPr lang="en-US" dirty="0"/>
        </a:p>
      </dgm:t>
    </dgm:pt>
    <dgm:pt modelId="{83CEE46A-51AB-4243-ABBC-402FEEF58EC7}" type="parTrans" cxnId="{0CE9277A-5122-4607-A82A-0576BD6EAFAF}">
      <dgm:prSet/>
      <dgm:spPr/>
      <dgm:t>
        <a:bodyPr/>
        <a:lstStyle/>
        <a:p>
          <a:endParaRPr lang="en-US"/>
        </a:p>
      </dgm:t>
    </dgm:pt>
    <dgm:pt modelId="{0D4A2EB0-B9F6-4725-BDC1-813D6711D020}" type="sibTrans" cxnId="{0CE9277A-5122-4607-A82A-0576BD6EAFAF}">
      <dgm:prSet/>
      <dgm:spPr/>
      <dgm:t>
        <a:bodyPr/>
        <a:lstStyle/>
        <a:p>
          <a:endParaRPr lang="en-US"/>
        </a:p>
      </dgm:t>
    </dgm:pt>
    <dgm:pt modelId="{41F96EDF-BCB2-4F44-80F1-83CE76A81777}">
      <dgm:prSet/>
      <dgm:spPr/>
      <dgm:t>
        <a:bodyPr/>
        <a:lstStyle/>
        <a:p>
          <a:r>
            <a:rPr lang="en-GB" dirty="0"/>
            <a:t>No commercial use</a:t>
          </a:r>
          <a:endParaRPr lang="en-US" dirty="0"/>
        </a:p>
      </dgm:t>
    </dgm:pt>
    <dgm:pt modelId="{0D6A41F2-7042-4644-9F6E-F3CC3656F9D8}" type="parTrans" cxnId="{7468CF47-4224-4311-BA10-557A3874AE35}">
      <dgm:prSet/>
      <dgm:spPr/>
      <dgm:t>
        <a:bodyPr/>
        <a:lstStyle/>
        <a:p>
          <a:endParaRPr lang="en-US"/>
        </a:p>
      </dgm:t>
    </dgm:pt>
    <dgm:pt modelId="{7B890903-9C3C-43C8-99DB-56C842C95328}" type="sibTrans" cxnId="{7468CF47-4224-4311-BA10-557A3874AE35}">
      <dgm:prSet/>
      <dgm:spPr/>
      <dgm:t>
        <a:bodyPr/>
        <a:lstStyle/>
        <a:p>
          <a:endParaRPr lang="en-US"/>
        </a:p>
      </dgm:t>
    </dgm:pt>
    <dgm:pt modelId="{1B94FA60-3654-4F83-B0D1-D82C4B6BCFF9}">
      <dgm:prSet/>
      <dgm:spPr/>
      <dgm:t>
        <a:bodyPr/>
        <a:lstStyle/>
        <a:p>
          <a:r>
            <a:rPr lang="en-GB"/>
            <a:t>Attribution – appropriate credit, link to license, indicate changes</a:t>
          </a:r>
          <a:endParaRPr lang="en-US"/>
        </a:p>
      </dgm:t>
    </dgm:pt>
    <dgm:pt modelId="{8A4B9A2C-A991-4B67-8736-8010D112AE5E}" type="parTrans" cxnId="{65593563-B8F1-479C-A67F-98F82D6601C7}">
      <dgm:prSet/>
      <dgm:spPr/>
      <dgm:t>
        <a:bodyPr/>
        <a:lstStyle/>
        <a:p>
          <a:endParaRPr lang="en-US"/>
        </a:p>
      </dgm:t>
    </dgm:pt>
    <dgm:pt modelId="{F798FB64-5711-4484-A81B-C40B5313C08B}" type="sibTrans" cxnId="{65593563-B8F1-479C-A67F-98F82D6601C7}">
      <dgm:prSet/>
      <dgm:spPr/>
      <dgm:t>
        <a:bodyPr/>
        <a:lstStyle/>
        <a:p>
          <a:endParaRPr lang="en-US"/>
        </a:p>
      </dgm:t>
    </dgm:pt>
    <dgm:pt modelId="{CB88E6C6-E6CA-4CE5-A97E-9B4D798B5CCC}">
      <dgm:prSet/>
      <dgm:spPr/>
      <dgm:t>
        <a:bodyPr/>
        <a:lstStyle/>
        <a:p>
          <a:r>
            <a:rPr lang="en-GB" dirty="0"/>
            <a:t>You may not distribute modified material.</a:t>
          </a:r>
          <a:endParaRPr lang="en-US" dirty="0"/>
        </a:p>
      </dgm:t>
    </dgm:pt>
    <dgm:pt modelId="{269FE407-EE75-49A8-8D4B-290A0051AFEF}" type="parTrans" cxnId="{045201B5-00CE-46C8-A019-7C9D6A997AE9}">
      <dgm:prSet/>
      <dgm:spPr/>
      <dgm:t>
        <a:bodyPr/>
        <a:lstStyle/>
        <a:p>
          <a:endParaRPr lang="en-US"/>
        </a:p>
      </dgm:t>
    </dgm:pt>
    <dgm:pt modelId="{7E396F40-7B02-4845-842C-BA5E0D1A8C62}" type="sibTrans" cxnId="{045201B5-00CE-46C8-A019-7C9D6A997AE9}">
      <dgm:prSet/>
      <dgm:spPr/>
      <dgm:t>
        <a:bodyPr/>
        <a:lstStyle/>
        <a:p>
          <a:endParaRPr lang="en-US"/>
        </a:p>
      </dgm:t>
    </dgm:pt>
    <dgm:pt modelId="{5C0D26A8-1435-43E7-945D-28B83333797E}" type="pres">
      <dgm:prSet presAssocID="{B47776F7-A8BA-47DC-9A62-01168675D4D7}" presName="diagram" presStyleCnt="0">
        <dgm:presLayoutVars>
          <dgm:dir/>
          <dgm:resizeHandles val="exact"/>
        </dgm:presLayoutVars>
      </dgm:prSet>
      <dgm:spPr/>
    </dgm:pt>
    <dgm:pt modelId="{0967D53E-077D-458F-80AB-FB541D401884}" type="pres">
      <dgm:prSet presAssocID="{B4D78E7E-FF6C-4E8D-B3C3-196BB1D554CF}" presName="node" presStyleLbl="node1" presStyleIdx="0" presStyleCnt="5">
        <dgm:presLayoutVars>
          <dgm:bulletEnabled val="1"/>
        </dgm:presLayoutVars>
      </dgm:prSet>
      <dgm:spPr/>
    </dgm:pt>
    <dgm:pt modelId="{BB2C1F6F-6252-454E-9849-F58F9D415784}" type="pres">
      <dgm:prSet presAssocID="{973E5390-5F19-4603-8CC2-B78907D07BD9}" presName="sibTrans" presStyleCnt="0"/>
      <dgm:spPr/>
    </dgm:pt>
    <dgm:pt modelId="{5AD54A39-260E-4C15-A680-88D51225728C}" type="pres">
      <dgm:prSet presAssocID="{212B1E5A-3576-441E-91EE-C3072878B278}" presName="node" presStyleLbl="node1" presStyleIdx="1" presStyleCnt="5">
        <dgm:presLayoutVars>
          <dgm:bulletEnabled val="1"/>
        </dgm:presLayoutVars>
      </dgm:prSet>
      <dgm:spPr/>
    </dgm:pt>
    <dgm:pt modelId="{198CFC78-1C33-4F9D-9AE9-AA6F9323544C}" type="pres">
      <dgm:prSet presAssocID="{0D4A2EB0-B9F6-4725-BDC1-813D6711D020}" presName="sibTrans" presStyleCnt="0"/>
      <dgm:spPr/>
    </dgm:pt>
    <dgm:pt modelId="{AEFDEA29-295B-463E-B143-C5A30F983D24}" type="pres">
      <dgm:prSet presAssocID="{41F96EDF-BCB2-4F44-80F1-83CE76A81777}" presName="node" presStyleLbl="node1" presStyleIdx="2" presStyleCnt="5">
        <dgm:presLayoutVars>
          <dgm:bulletEnabled val="1"/>
        </dgm:presLayoutVars>
      </dgm:prSet>
      <dgm:spPr/>
    </dgm:pt>
    <dgm:pt modelId="{D22B2640-68CD-49DF-9039-4F96E3275EFD}" type="pres">
      <dgm:prSet presAssocID="{7B890903-9C3C-43C8-99DB-56C842C95328}" presName="sibTrans" presStyleCnt="0"/>
      <dgm:spPr/>
    </dgm:pt>
    <dgm:pt modelId="{8B98B7C8-19C5-4A61-B19D-1A19355D6630}" type="pres">
      <dgm:prSet presAssocID="{1B94FA60-3654-4F83-B0D1-D82C4B6BCFF9}" presName="node" presStyleLbl="node1" presStyleIdx="3" presStyleCnt="5">
        <dgm:presLayoutVars>
          <dgm:bulletEnabled val="1"/>
        </dgm:presLayoutVars>
      </dgm:prSet>
      <dgm:spPr/>
    </dgm:pt>
    <dgm:pt modelId="{5D371F1D-0C5F-4AF7-BEAE-E5EB5F013BC5}" type="pres">
      <dgm:prSet presAssocID="{F798FB64-5711-4484-A81B-C40B5313C08B}" presName="sibTrans" presStyleCnt="0"/>
      <dgm:spPr/>
    </dgm:pt>
    <dgm:pt modelId="{57FF6429-6ECE-4EB3-9BFE-65A82C154026}" type="pres">
      <dgm:prSet presAssocID="{CB88E6C6-E6CA-4CE5-A97E-9B4D798B5CCC}" presName="node" presStyleLbl="node1" presStyleIdx="4" presStyleCnt="5">
        <dgm:presLayoutVars>
          <dgm:bulletEnabled val="1"/>
        </dgm:presLayoutVars>
      </dgm:prSet>
      <dgm:spPr/>
    </dgm:pt>
  </dgm:ptLst>
  <dgm:cxnLst>
    <dgm:cxn modelId="{88FBAF02-B853-4A40-ABB7-BFC7D0A4AD8D}" srcId="{B47776F7-A8BA-47DC-9A62-01168675D4D7}" destId="{B4D78E7E-FF6C-4E8D-B3C3-196BB1D554CF}" srcOrd="0" destOrd="0" parTransId="{CB2BA82A-24AB-4FE8-A936-DA75DA85D74F}" sibTransId="{973E5390-5F19-4603-8CC2-B78907D07BD9}"/>
    <dgm:cxn modelId="{D7703922-95C5-4F49-8132-4426EE763554}" type="presOf" srcId="{B47776F7-A8BA-47DC-9A62-01168675D4D7}" destId="{5C0D26A8-1435-43E7-945D-28B83333797E}" srcOrd="0" destOrd="0" presId="urn:microsoft.com/office/officeart/2005/8/layout/default"/>
    <dgm:cxn modelId="{65593563-B8F1-479C-A67F-98F82D6601C7}" srcId="{B47776F7-A8BA-47DC-9A62-01168675D4D7}" destId="{1B94FA60-3654-4F83-B0D1-D82C4B6BCFF9}" srcOrd="3" destOrd="0" parTransId="{8A4B9A2C-A991-4B67-8736-8010D112AE5E}" sibTransId="{F798FB64-5711-4484-A81B-C40B5313C08B}"/>
    <dgm:cxn modelId="{7468CF47-4224-4311-BA10-557A3874AE35}" srcId="{B47776F7-A8BA-47DC-9A62-01168675D4D7}" destId="{41F96EDF-BCB2-4F44-80F1-83CE76A81777}" srcOrd="2" destOrd="0" parTransId="{0D6A41F2-7042-4644-9F6E-F3CC3656F9D8}" sibTransId="{7B890903-9C3C-43C8-99DB-56C842C95328}"/>
    <dgm:cxn modelId="{82A0257A-8F42-4678-AD6F-617E7CB72338}" type="presOf" srcId="{41F96EDF-BCB2-4F44-80F1-83CE76A81777}" destId="{AEFDEA29-295B-463E-B143-C5A30F983D24}" srcOrd="0" destOrd="0" presId="urn:microsoft.com/office/officeart/2005/8/layout/default"/>
    <dgm:cxn modelId="{0CE9277A-5122-4607-A82A-0576BD6EAFAF}" srcId="{B47776F7-A8BA-47DC-9A62-01168675D4D7}" destId="{212B1E5A-3576-441E-91EE-C3072878B278}" srcOrd="1" destOrd="0" parTransId="{83CEE46A-51AB-4243-ABBC-402FEEF58EC7}" sibTransId="{0D4A2EB0-B9F6-4725-BDC1-813D6711D020}"/>
    <dgm:cxn modelId="{045201B5-00CE-46C8-A019-7C9D6A997AE9}" srcId="{B47776F7-A8BA-47DC-9A62-01168675D4D7}" destId="{CB88E6C6-E6CA-4CE5-A97E-9B4D798B5CCC}" srcOrd="4" destOrd="0" parTransId="{269FE407-EE75-49A8-8D4B-290A0051AFEF}" sibTransId="{7E396F40-7B02-4845-842C-BA5E0D1A8C62}"/>
    <dgm:cxn modelId="{5FEDD3C2-7EE1-4F5A-BDC2-D1250B6E4631}" type="presOf" srcId="{B4D78E7E-FF6C-4E8D-B3C3-196BB1D554CF}" destId="{0967D53E-077D-458F-80AB-FB541D401884}" srcOrd="0" destOrd="0" presId="urn:microsoft.com/office/officeart/2005/8/layout/default"/>
    <dgm:cxn modelId="{C55F92E1-2DA8-47A6-A07B-99FE4E20AEAB}" type="presOf" srcId="{CB88E6C6-E6CA-4CE5-A97E-9B4D798B5CCC}" destId="{57FF6429-6ECE-4EB3-9BFE-65A82C154026}" srcOrd="0" destOrd="0" presId="urn:microsoft.com/office/officeart/2005/8/layout/default"/>
    <dgm:cxn modelId="{D7B1DCE2-058A-4FC0-9AB9-39051C62E6E2}" type="presOf" srcId="{1B94FA60-3654-4F83-B0D1-D82C4B6BCFF9}" destId="{8B98B7C8-19C5-4A61-B19D-1A19355D6630}" srcOrd="0" destOrd="0" presId="urn:microsoft.com/office/officeart/2005/8/layout/default"/>
    <dgm:cxn modelId="{F402F2FB-0C59-472A-B3BC-0E4A8A473D23}" type="presOf" srcId="{212B1E5A-3576-441E-91EE-C3072878B278}" destId="{5AD54A39-260E-4C15-A680-88D51225728C}" srcOrd="0" destOrd="0" presId="urn:microsoft.com/office/officeart/2005/8/layout/default"/>
    <dgm:cxn modelId="{F91F0F13-7D3C-4906-9E91-0A3E8B583270}" type="presParOf" srcId="{5C0D26A8-1435-43E7-945D-28B83333797E}" destId="{0967D53E-077D-458F-80AB-FB541D401884}" srcOrd="0" destOrd="0" presId="urn:microsoft.com/office/officeart/2005/8/layout/default"/>
    <dgm:cxn modelId="{CF619A4A-BA7A-4545-ADD1-90F53000F00F}" type="presParOf" srcId="{5C0D26A8-1435-43E7-945D-28B83333797E}" destId="{BB2C1F6F-6252-454E-9849-F58F9D415784}" srcOrd="1" destOrd="0" presId="urn:microsoft.com/office/officeart/2005/8/layout/default"/>
    <dgm:cxn modelId="{8829C15F-8033-4F51-9029-B7A41A03C8EB}" type="presParOf" srcId="{5C0D26A8-1435-43E7-945D-28B83333797E}" destId="{5AD54A39-260E-4C15-A680-88D51225728C}" srcOrd="2" destOrd="0" presId="urn:microsoft.com/office/officeart/2005/8/layout/default"/>
    <dgm:cxn modelId="{D5ADB44D-C631-4685-9F26-21D851E4AAE7}" type="presParOf" srcId="{5C0D26A8-1435-43E7-945D-28B83333797E}" destId="{198CFC78-1C33-4F9D-9AE9-AA6F9323544C}" srcOrd="3" destOrd="0" presId="urn:microsoft.com/office/officeart/2005/8/layout/default"/>
    <dgm:cxn modelId="{DF8D145C-0602-428F-A1ED-23FC3B8D10BA}" type="presParOf" srcId="{5C0D26A8-1435-43E7-945D-28B83333797E}" destId="{AEFDEA29-295B-463E-B143-C5A30F983D24}" srcOrd="4" destOrd="0" presId="urn:microsoft.com/office/officeart/2005/8/layout/default"/>
    <dgm:cxn modelId="{9EBCE52E-B115-46A2-8BD4-941D7C093D26}" type="presParOf" srcId="{5C0D26A8-1435-43E7-945D-28B83333797E}" destId="{D22B2640-68CD-49DF-9039-4F96E3275EFD}" srcOrd="5" destOrd="0" presId="urn:microsoft.com/office/officeart/2005/8/layout/default"/>
    <dgm:cxn modelId="{7DAE7D28-1CA6-4C96-8D2B-5016AE9DE904}" type="presParOf" srcId="{5C0D26A8-1435-43E7-945D-28B83333797E}" destId="{8B98B7C8-19C5-4A61-B19D-1A19355D6630}" srcOrd="6" destOrd="0" presId="urn:microsoft.com/office/officeart/2005/8/layout/default"/>
    <dgm:cxn modelId="{1142A9D3-8473-4A6D-B378-A92CF187F0DF}" type="presParOf" srcId="{5C0D26A8-1435-43E7-945D-28B83333797E}" destId="{5D371F1D-0C5F-4AF7-BEAE-E5EB5F013BC5}" srcOrd="7" destOrd="0" presId="urn:microsoft.com/office/officeart/2005/8/layout/default"/>
    <dgm:cxn modelId="{7D64F3B5-16F7-4132-BE6D-9C272539D878}" type="presParOf" srcId="{5C0D26A8-1435-43E7-945D-28B83333797E}" destId="{57FF6429-6ECE-4EB3-9BFE-65A82C154026}"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B47776F7-A8BA-47DC-9A62-01168675D4D7}"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B4D78E7E-FF6C-4E8D-B3C3-196BB1D554CF}">
      <dgm:prSet/>
      <dgm:spPr/>
      <dgm:t>
        <a:bodyPr/>
        <a:lstStyle/>
        <a:p>
          <a:r>
            <a:rPr lang="en-GB"/>
            <a:t>Share - copy &amp; distribute in any medium or format</a:t>
          </a:r>
          <a:endParaRPr lang="en-US"/>
        </a:p>
      </dgm:t>
    </dgm:pt>
    <dgm:pt modelId="{CB2BA82A-24AB-4FE8-A936-DA75DA85D74F}" type="parTrans" cxnId="{88FBAF02-B853-4A40-ABB7-BFC7D0A4AD8D}">
      <dgm:prSet/>
      <dgm:spPr/>
      <dgm:t>
        <a:bodyPr/>
        <a:lstStyle/>
        <a:p>
          <a:endParaRPr lang="en-US"/>
        </a:p>
      </dgm:t>
    </dgm:pt>
    <dgm:pt modelId="{973E5390-5F19-4603-8CC2-B78907D07BD9}" type="sibTrans" cxnId="{88FBAF02-B853-4A40-ABB7-BFC7D0A4AD8D}">
      <dgm:prSet/>
      <dgm:spPr/>
      <dgm:t>
        <a:bodyPr/>
        <a:lstStyle/>
        <a:p>
          <a:endParaRPr lang="en-US"/>
        </a:p>
      </dgm:t>
    </dgm:pt>
    <dgm:pt modelId="{212B1E5A-3576-441E-91EE-C3072878B278}">
      <dgm:prSet/>
      <dgm:spPr/>
      <dgm:t>
        <a:bodyPr/>
        <a:lstStyle/>
        <a:p>
          <a:r>
            <a:rPr lang="en-GB" dirty="0"/>
            <a:t>Can adapt in any way</a:t>
          </a:r>
          <a:endParaRPr lang="en-US" dirty="0"/>
        </a:p>
      </dgm:t>
    </dgm:pt>
    <dgm:pt modelId="{83CEE46A-51AB-4243-ABBC-402FEEF58EC7}" type="parTrans" cxnId="{0CE9277A-5122-4607-A82A-0576BD6EAFAF}">
      <dgm:prSet/>
      <dgm:spPr/>
      <dgm:t>
        <a:bodyPr/>
        <a:lstStyle/>
        <a:p>
          <a:endParaRPr lang="en-US"/>
        </a:p>
      </dgm:t>
    </dgm:pt>
    <dgm:pt modelId="{0D4A2EB0-B9F6-4725-BDC1-813D6711D020}" type="sibTrans" cxnId="{0CE9277A-5122-4607-A82A-0576BD6EAFAF}">
      <dgm:prSet/>
      <dgm:spPr/>
      <dgm:t>
        <a:bodyPr/>
        <a:lstStyle/>
        <a:p>
          <a:endParaRPr lang="en-US"/>
        </a:p>
      </dgm:t>
    </dgm:pt>
    <dgm:pt modelId="{41F96EDF-BCB2-4F44-80F1-83CE76A81777}">
      <dgm:prSet/>
      <dgm:spPr/>
      <dgm:t>
        <a:bodyPr/>
        <a:lstStyle/>
        <a:p>
          <a:r>
            <a:rPr lang="en-GB" dirty="0"/>
            <a:t>Commercial use</a:t>
          </a:r>
          <a:endParaRPr lang="en-US" dirty="0"/>
        </a:p>
      </dgm:t>
    </dgm:pt>
    <dgm:pt modelId="{0D6A41F2-7042-4644-9F6E-F3CC3656F9D8}" type="parTrans" cxnId="{7468CF47-4224-4311-BA10-557A3874AE35}">
      <dgm:prSet/>
      <dgm:spPr/>
      <dgm:t>
        <a:bodyPr/>
        <a:lstStyle/>
        <a:p>
          <a:endParaRPr lang="en-US"/>
        </a:p>
      </dgm:t>
    </dgm:pt>
    <dgm:pt modelId="{7B890903-9C3C-43C8-99DB-56C842C95328}" type="sibTrans" cxnId="{7468CF47-4224-4311-BA10-557A3874AE35}">
      <dgm:prSet/>
      <dgm:spPr/>
      <dgm:t>
        <a:bodyPr/>
        <a:lstStyle/>
        <a:p>
          <a:endParaRPr lang="en-US"/>
        </a:p>
      </dgm:t>
    </dgm:pt>
    <dgm:pt modelId="{1B94FA60-3654-4F83-B0D1-D82C4B6BCFF9}">
      <dgm:prSet/>
      <dgm:spPr/>
      <dgm:t>
        <a:bodyPr/>
        <a:lstStyle/>
        <a:p>
          <a:r>
            <a:rPr lang="en-GB" dirty="0"/>
            <a:t>Creator has waved rights under copyright law.</a:t>
          </a:r>
          <a:endParaRPr lang="en-US" dirty="0"/>
        </a:p>
      </dgm:t>
    </dgm:pt>
    <dgm:pt modelId="{8A4B9A2C-A991-4B67-8736-8010D112AE5E}" type="parTrans" cxnId="{65593563-B8F1-479C-A67F-98F82D6601C7}">
      <dgm:prSet/>
      <dgm:spPr/>
      <dgm:t>
        <a:bodyPr/>
        <a:lstStyle/>
        <a:p>
          <a:endParaRPr lang="en-US"/>
        </a:p>
      </dgm:t>
    </dgm:pt>
    <dgm:pt modelId="{F798FB64-5711-4484-A81B-C40B5313C08B}" type="sibTrans" cxnId="{65593563-B8F1-479C-A67F-98F82D6601C7}">
      <dgm:prSet/>
      <dgm:spPr/>
      <dgm:t>
        <a:bodyPr/>
        <a:lstStyle/>
        <a:p>
          <a:endParaRPr lang="en-US"/>
        </a:p>
      </dgm:t>
    </dgm:pt>
    <dgm:pt modelId="{CB88E6C6-E6CA-4CE5-A97E-9B4D798B5CCC}">
      <dgm:prSet/>
      <dgm:spPr/>
      <dgm:t>
        <a:bodyPr/>
        <a:lstStyle/>
        <a:p>
          <a:r>
            <a:rPr lang="en-GB" dirty="0"/>
            <a:t>You can distribute modified material.</a:t>
          </a:r>
          <a:endParaRPr lang="en-US" dirty="0"/>
        </a:p>
      </dgm:t>
    </dgm:pt>
    <dgm:pt modelId="{269FE407-EE75-49A8-8D4B-290A0051AFEF}" type="parTrans" cxnId="{045201B5-00CE-46C8-A019-7C9D6A997AE9}">
      <dgm:prSet/>
      <dgm:spPr/>
      <dgm:t>
        <a:bodyPr/>
        <a:lstStyle/>
        <a:p>
          <a:endParaRPr lang="en-US"/>
        </a:p>
      </dgm:t>
    </dgm:pt>
    <dgm:pt modelId="{7E396F40-7B02-4845-842C-BA5E0D1A8C62}" type="sibTrans" cxnId="{045201B5-00CE-46C8-A019-7C9D6A997AE9}">
      <dgm:prSet/>
      <dgm:spPr/>
      <dgm:t>
        <a:bodyPr/>
        <a:lstStyle/>
        <a:p>
          <a:endParaRPr lang="en-US"/>
        </a:p>
      </dgm:t>
    </dgm:pt>
    <dgm:pt modelId="{5C0D26A8-1435-43E7-945D-28B83333797E}" type="pres">
      <dgm:prSet presAssocID="{B47776F7-A8BA-47DC-9A62-01168675D4D7}" presName="diagram" presStyleCnt="0">
        <dgm:presLayoutVars>
          <dgm:dir/>
          <dgm:resizeHandles val="exact"/>
        </dgm:presLayoutVars>
      </dgm:prSet>
      <dgm:spPr/>
    </dgm:pt>
    <dgm:pt modelId="{0967D53E-077D-458F-80AB-FB541D401884}" type="pres">
      <dgm:prSet presAssocID="{B4D78E7E-FF6C-4E8D-B3C3-196BB1D554CF}" presName="node" presStyleLbl="node1" presStyleIdx="0" presStyleCnt="5">
        <dgm:presLayoutVars>
          <dgm:bulletEnabled val="1"/>
        </dgm:presLayoutVars>
      </dgm:prSet>
      <dgm:spPr/>
    </dgm:pt>
    <dgm:pt modelId="{BB2C1F6F-6252-454E-9849-F58F9D415784}" type="pres">
      <dgm:prSet presAssocID="{973E5390-5F19-4603-8CC2-B78907D07BD9}" presName="sibTrans" presStyleCnt="0"/>
      <dgm:spPr/>
    </dgm:pt>
    <dgm:pt modelId="{5AD54A39-260E-4C15-A680-88D51225728C}" type="pres">
      <dgm:prSet presAssocID="{212B1E5A-3576-441E-91EE-C3072878B278}" presName="node" presStyleLbl="node1" presStyleIdx="1" presStyleCnt="5">
        <dgm:presLayoutVars>
          <dgm:bulletEnabled val="1"/>
        </dgm:presLayoutVars>
      </dgm:prSet>
      <dgm:spPr/>
    </dgm:pt>
    <dgm:pt modelId="{198CFC78-1C33-4F9D-9AE9-AA6F9323544C}" type="pres">
      <dgm:prSet presAssocID="{0D4A2EB0-B9F6-4725-BDC1-813D6711D020}" presName="sibTrans" presStyleCnt="0"/>
      <dgm:spPr/>
    </dgm:pt>
    <dgm:pt modelId="{AEFDEA29-295B-463E-B143-C5A30F983D24}" type="pres">
      <dgm:prSet presAssocID="{41F96EDF-BCB2-4F44-80F1-83CE76A81777}" presName="node" presStyleLbl="node1" presStyleIdx="2" presStyleCnt="5">
        <dgm:presLayoutVars>
          <dgm:bulletEnabled val="1"/>
        </dgm:presLayoutVars>
      </dgm:prSet>
      <dgm:spPr/>
    </dgm:pt>
    <dgm:pt modelId="{D22B2640-68CD-49DF-9039-4F96E3275EFD}" type="pres">
      <dgm:prSet presAssocID="{7B890903-9C3C-43C8-99DB-56C842C95328}" presName="sibTrans" presStyleCnt="0"/>
      <dgm:spPr/>
    </dgm:pt>
    <dgm:pt modelId="{8B98B7C8-19C5-4A61-B19D-1A19355D6630}" type="pres">
      <dgm:prSet presAssocID="{1B94FA60-3654-4F83-B0D1-D82C4B6BCFF9}" presName="node" presStyleLbl="node1" presStyleIdx="3" presStyleCnt="5">
        <dgm:presLayoutVars>
          <dgm:bulletEnabled val="1"/>
        </dgm:presLayoutVars>
      </dgm:prSet>
      <dgm:spPr/>
    </dgm:pt>
    <dgm:pt modelId="{5D371F1D-0C5F-4AF7-BEAE-E5EB5F013BC5}" type="pres">
      <dgm:prSet presAssocID="{F798FB64-5711-4484-A81B-C40B5313C08B}" presName="sibTrans" presStyleCnt="0"/>
      <dgm:spPr/>
    </dgm:pt>
    <dgm:pt modelId="{57FF6429-6ECE-4EB3-9BFE-65A82C154026}" type="pres">
      <dgm:prSet presAssocID="{CB88E6C6-E6CA-4CE5-A97E-9B4D798B5CCC}" presName="node" presStyleLbl="node1" presStyleIdx="4" presStyleCnt="5">
        <dgm:presLayoutVars>
          <dgm:bulletEnabled val="1"/>
        </dgm:presLayoutVars>
      </dgm:prSet>
      <dgm:spPr/>
    </dgm:pt>
  </dgm:ptLst>
  <dgm:cxnLst>
    <dgm:cxn modelId="{88FBAF02-B853-4A40-ABB7-BFC7D0A4AD8D}" srcId="{B47776F7-A8BA-47DC-9A62-01168675D4D7}" destId="{B4D78E7E-FF6C-4E8D-B3C3-196BB1D554CF}" srcOrd="0" destOrd="0" parTransId="{CB2BA82A-24AB-4FE8-A936-DA75DA85D74F}" sibTransId="{973E5390-5F19-4603-8CC2-B78907D07BD9}"/>
    <dgm:cxn modelId="{D7703922-95C5-4F49-8132-4426EE763554}" type="presOf" srcId="{B47776F7-A8BA-47DC-9A62-01168675D4D7}" destId="{5C0D26A8-1435-43E7-945D-28B83333797E}" srcOrd="0" destOrd="0" presId="urn:microsoft.com/office/officeart/2005/8/layout/default"/>
    <dgm:cxn modelId="{65593563-B8F1-479C-A67F-98F82D6601C7}" srcId="{B47776F7-A8BA-47DC-9A62-01168675D4D7}" destId="{1B94FA60-3654-4F83-B0D1-D82C4B6BCFF9}" srcOrd="3" destOrd="0" parTransId="{8A4B9A2C-A991-4B67-8736-8010D112AE5E}" sibTransId="{F798FB64-5711-4484-A81B-C40B5313C08B}"/>
    <dgm:cxn modelId="{7468CF47-4224-4311-BA10-557A3874AE35}" srcId="{B47776F7-A8BA-47DC-9A62-01168675D4D7}" destId="{41F96EDF-BCB2-4F44-80F1-83CE76A81777}" srcOrd="2" destOrd="0" parTransId="{0D6A41F2-7042-4644-9F6E-F3CC3656F9D8}" sibTransId="{7B890903-9C3C-43C8-99DB-56C842C95328}"/>
    <dgm:cxn modelId="{82A0257A-8F42-4678-AD6F-617E7CB72338}" type="presOf" srcId="{41F96EDF-BCB2-4F44-80F1-83CE76A81777}" destId="{AEFDEA29-295B-463E-B143-C5A30F983D24}" srcOrd="0" destOrd="0" presId="urn:microsoft.com/office/officeart/2005/8/layout/default"/>
    <dgm:cxn modelId="{0CE9277A-5122-4607-A82A-0576BD6EAFAF}" srcId="{B47776F7-A8BA-47DC-9A62-01168675D4D7}" destId="{212B1E5A-3576-441E-91EE-C3072878B278}" srcOrd="1" destOrd="0" parTransId="{83CEE46A-51AB-4243-ABBC-402FEEF58EC7}" sibTransId="{0D4A2EB0-B9F6-4725-BDC1-813D6711D020}"/>
    <dgm:cxn modelId="{045201B5-00CE-46C8-A019-7C9D6A997AE9}" srcId="{B47776F7-A8BA-47DC-9A62-01168675D4D7}" destId="{CB88E6C6-E6CA-4CE5-A97E-9B4D798B5CCC}" srcOrd="4" destOrd="0" parTransId="{269FE407-EE75-49A8-8D4B-290A0051AFEF}" sibTransId="{7E396F40-7B02-4845-842C-BA5E0D1A8C62}"/>
    <dgm:cxn modelId="{5FEDD3C2-7EE1-4F5A-BDC2-D1250B6E4631}" type="presOf" srcId="{B4D78E7E-FF6C-4E8D-B3C3-196BB1D554CF}" destId="{0967D53E-077D-458F-80AB-FB541D401884}" srcOrd="0" destOrd="0" presId="urn:microsoft.com/office/officeart/2005/8/layout/default"/>
    <dgm:cxn modelId="{C55F92E1-2DA8-47A6-A07B-99FE4E20AEAB}" type="presOf" srcId="{CB88E6C6-E6CA-4CE5-A97E-9B4D798B5CCC}" destId="{57FF6429-6ECE-4EB3-9BFE-65A82C154026}" srcOrd="0" destOrd="0" presId="urn:microsoft.com/office/officeart/2005/8/layout/default"/>
    <dgm:cxn modelId="{D7B1DCE2-058A-4FC0-9AB9-39051C62E6E2}" type="presOf" srcId="{1B94FA60-3654-4F83-B0D1-D82C4B6BCFF9}" destId="{8B98B7C8-19C5-4A61-B19D-1A19355D6630}" srcOrd="0" destOrd="0" presId="urn:microsoft.com/office/officeart/2005/8/layout/default"/>
    <dgm:cxn modelId="{F402F2FB-0C59-472A-B3BC-0E4A8A473D23}" type="presOf" srcId="{212B1E5A-3576-441E-91EE-C3072878B278}" destId="{5AD54A39-260E-4C15-A680-88D51225728C}" srcOrd="0" destOrd="0" presId="urn:microsoft.com/office/officeart/2005/8/layout/default"/>
    <dgm:cxn modelId="{F91F0F13-7D3C-4906-9E91-0A3E8B583270}" type="presParOf" srcId="{5C0D26A8-1435-43E7-945D-28B83333797E}" destId="{0967D53E-077D-458F-80AB-FB541D401884}" srcOrd="0" destOrd="0" presId="urn:microsoft.com/office/officeart/2005/8/layout/default"/>
    <dgm:cxn modelId="{CF619A4A-BA7A-4545-ADD1-90F53000F00F}" type="presParOf" srcId="{5C0D26A8-1435-43E7-945D-28B83333797E}" destId="{BB2C1F6F-6252-454E-9849-F58F9D415784}" srcOrd="1" destOrd="0" presId="urn:microsoft.com/office/officeart/2005/8/layout/default"/>
    <dgm:cxn modelId="{8829C15F-8033-4F51-9029-B7A41A03C8EB}" type="presParOf" srcId="{5C0D26A8-1435-43E7-945D-28B83333797E}" destId="{5AD54A39-260E-4C15-A680-88D51225728C}" srcOrd="2" destOrd="0" presId="urn:microsoft.com/office/officeart/2005/8/layout/default"/>
    <dgm:cxn modelId="{D5ADB44D-C631-4685-9F26-21D851E4AAE7}" type="presParOf" srcId="{5C0D26A8-1435-43E7-945D-28B83333797E}" destId="{198CFC78-1C33-4F9D-9AE9-AA6F9323544C}" srcOrd="3" destOrd="0" presId="urn:microsoft.com/office/officeart/2005/8/layout/default"/>
    <dgm:cxn modelId="{DF8D145C-0602-428F-A1ED-23FC3B8D10BA}" type="presParOf" srcId="{5C0D26A8-1435-43E7-945D-28B83333797E}" destId="{AEFDEA29-295B-463E-B143-C5A30F983D24}" srcOrd="4" destOrd="0" presId="urn:microsoft.com/office/officeart/2005/8/layout/default"/>
    <dgm:cxn modelId="{9EBCE52E-B115-46A2-8BD4-941D7C093D26}" type="presParOf" srcId="{5C0D26A8-1435-43E7-945D-28B83333797E}" destId="{D22B2640-68CD-49DF-9039-4F96E3275EFD}" srcOrd="5" destOrd="0" presId="urn:microsoft.com/office/officeart/2005/8/layout/default"/>
    <dgm:cxn modelId="{7DAE7D28-1CA6-4C96-8D2B-5016AE9DE904}" type="presParOf" srcId="{5C0D26A8-1435-43E7-945D-28B83333797E}" destId="{8B98B7C8-19C5-4A61-B19D-1A19355D6630}" srcOrd="6" destOrd="0" presId="urn:microsoft.com/office/officeart/2005/8/layout/default"/>
    <dgm:cxn modelId="{1142A9D3-8473-4A6D-B378-A92CF187F0DF}" type="presParOf" srcId="{5C0D26A8-1435-43E7-945D-28B83333797E}" destId="{5D371F1D-0C5F-4AF7-BEAE-E5EB5F013BC5}" srcOrd="7" destOrd="0" presId="urn:microsoft.com/office/officeart/2005/8/layout/default"/>
    <dgm:cxn modelId="{7D64F3B5-16F7-4132-BE6D-9C272539D878}" type="presParOf" srcId="{5C0D26A8-1435-43E7-945D-28B83333797E}" destId="{57FF6429-6ECE-4EB3-9BFE-65A82C154026}"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C7F6E2E8-487B-4438-BBEF-0758C11BFB6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6D6ABB-0FAA-46BB-BCD8-EBE4CB610BCB}">
      <dgm:prSet/>
      <dgm:spPr/>
      <dgm:t>
        <a:bodyPr/>
        <a:lstStyle/>
        <a:p>
          <a:r>
            <a:rPr lang="en-GB"/>
            <a:t>Yes</a:t>
          </a:r>
          <a:endParaRPr lang="en-US"/>
        </a:p>
      </dgm:t>
    </dgm:pt>
    <dgm:pt modelId="{C6EC1336-7A96-4497-8CA5-9D6D54C71D80}" type="parTrans" cxnId="{20A3E7D5-71BD-4737-B722-082607A23205}">
      <dgm:prSet/>
      <dgm:spPr/>
      <dgm:t>
        <a:bodyPr/>
        <a:lstStyle/>
        <a:p>
          <a:endParaRPr lang="en-US"/>
        </a:p>
      </dgm:t>
    </dgm:pt>
    <dgm:pt modelId="{0456D7CB-D0FE-46B4-BCF9-441186C95D19}" type="sibTrans" cxnId="{20A3E7D5-71BD-4737-B722-082607A23205}">
      <dgm:prSet/>
      <dgm:spPr/>
      <dgm:t>
        <a:bodyPr/>
        <a:lstStyle/>
        <a:p>
          <a:endParaRPr lang="en-US"/>
        </a:p>
      </dgm:t>
    </dgm:pt>
    <dgm:pt modelId="{77226346-02AA-4836-B965-FD0EEF044253}">
      <dgm:prSet/>
      <dgm:spPr/>
      <dgm:t>
        <a:bodyPr/>
        <a:lstStyle/>
        <a:p>
          <a:r>
            <a:rPr lang="en-GB"/>
            <a:t>No</a:t>
          </a:r>
          <a:endParaRPr lang="en-US"/>
        </a:p>
      </dgm:t>
    </dgm:pt>
    <dgm:pt modelId="{857DA563-9520-45F9-BA9E-153411D3DBCA}" type="parTrans" cxnId="{E90F7D98-C438-4ADD-9E29-8B2D741A6705}">
      <dgm:prSet/>
      <dgm:spPr/>
      <dgm:t>
        <a:bodyPr/>
        <a:lstStyle/>
        <a:p>
          <a:endParaRPr lang="en-US"/>
        </a:p>
      </dgm:t>
    </dgm:pt>
    <dgm:pt modelId="{95B6389F-84FD-4A11-B722-89649F4481A1}" type="sibTrans" cxnId="{E90F7D98-C438-4ADD-9E29-8B2D741A6705}">
      <dgm:prSet/>
      <dgm:spPr/>
      <dgm:t>
        <a:bodyPr/>
        <a:lstStyle/>
        <a:p>
          <a:endParaRPr lang="en-US"/>
        </a:p>
      </dgm:t>
    </dgm:pt>
    <dgm:pt modelId="{6962F2DD-2E39-4DBE-BCC5-16CB33A6BC65}">
      <dgm:prSet/>
      <dgm:spPr/>
      <dgm:t>
        <a:bodyPr/>
        <a:lstStyle/>
        <a:p>
          <a:r>
            <a:rPr lang="en-GB"/>
            <a:t>Yes, as long as others share alike</a:t>
          </a:r>
          <a:endParaRPr lang="en-US"/>
        </a:p>
      </dgm:t>
    </dgm:pt>
    <dgm:pt modelId="{B3ACFBE7-C55B-4784-A5EC-9A99D6373550}" type="parTrans" cxnId="{85FE1DB9-AD02-450F-92AB-B38040634BBF}">
      <dgm:prSet/>
      <dgm:spPr/>
      <dgm:t>
        <a:bodyPr/>
        <a:lstStyle/>
        <a:p>
          <a:endParaRPr lang="en-US"/>
        </a:p>
      </dgm:t>
    </dgm:pt>
    <dgm:pt modelId="{1CB3A5B1-CBD3-4C44-8420-B253A61C82FB}" type="sibTrans" cxnId="{85FE1DB9-AD02-450F-92AB-B38040634BBF}">
      <dgm:prSet/>
      <dgm:spPr/>
      <dgm:t>
        <a:bodyPr/>
        <a:lstStyle/>
        <a:p>
          <a:endParaRPr lang="en-US"/>
        </a:p>
      </dgm:t>
    </dgm:pt>
    <dgm:pt modelId="{611440AF-122C-4602-B055-EED80C76302E}" type="pres">
      <dgm:prSet presAssocID="{C7F6E2E8-487B-4438-BBEF-0758C11BFB6C}" presName="root" presStyleCnt="0">
        <dgm:presLayoutVars>
          <dgm:dir/>
          <dgm:resizeHandles val="exact"/>
        </dgm:presLayoutVars>
      </dgm:prSet>
      <dgm:spPr/>
    </dgm:pt>
    <dgm:pt modelId="{39081089-7F2F-42D7-B21D-F3EFC5589769}" type="pres">
      <dgm:prSet presAssocID="{166D6ABB-0FAA-46BB-BCD8-EBE4CB610BCB}" presName="compNode" presStyleCnt="0"/>
      <dgm:spPr/>
    </dgm:pt>
    <dgm:pt modelId="{136E9907-8BC4-458A-8CA1-5F590D7A77DF}" type="pres">
      <dgm:prSet presAssocID="{166D6ABB-0FAA-46BB-BCD8-EBE4CB610BCB}" presName="bgRect" presStyleLbl="bgShp" presStyleIdx="0" presStyleCnt="3"/>
      <dgm:spPr/>
    </dgm:pt>
    <dgm:pt modelId="{15CB8961-182D-4306-B9DA-BACE103BDAF2}" type="pres">
      <dgm:prSet presAssocID="{166D6ABB-0FAA-46BB-BCD8-EBE4CB610B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B8F438A-92DC-41E1-89E7-090F68671164}" type="pres">
      <dgm:prSet presAssocID="{166D6ABB-0FAA-46BB-BCD8-EBE4CB610BCB}" presName="spaceRect" presStyleCnt="0"/>
      <dgm:spPr/>
    </dgm:pt>
    <dgm:pt modelId="{6F9E95F4-2394-4930-8192-9A8AAF8D025A}" type="pres">
      <dgm:prSet presAssocID="{166D6ABB-0FAA-46BB-BCD8-EBE4CB610BCB}" presName="parTx" presStyleLbl="revTx" presStyleIdx="0" presStyleCnt="3">
        <dgm:presLayoutVars>
          <dgm:chMax val="0"/>
          <dgm:chPref val="0"/>
        </dgm:presLayoutVars>
      </dgm:prSet>
      <dgm:spPr/>
    </dgm:pt>
    <dgm:pt modelId="{15C671D2-7FBB-4CD2-997D-1F8899F220B2}" type="pres">
      <dgm:prSet presAssocID="{0456D7CB-D0FE-46B4-BCF9-441186C95D19}" presName="sibTrans" presStyleCnt="0"/>
      <dgm:spPr/>
    </dgm:pt>
    <dgm:pt modelId="{D0EC0A4B-7EB3-449C-BD58-38C07D923CA4}" type="pres">
      <dgm:prSet presAssocID="{77226346-02AA-4836-B965-FD0EEF044253}" presName="compNode" presStyleCnt="0"/>
      <dgm:spPr/>
    </dgm:pt>
    <dgm:pt modelId="{8ED04E20-E762-4207-A020-9C710D49EF9D}" type="pres">
      <dgm:prSet presAssocID="{77226346-02AA-4836-B965-FD0EEF044253}" presName="bgRect" presStyleLbl="bgShp" presStyleIdx="1" presStyleCnt="3"/>
      <dgm:spPr/>
    </dgm:pt>
    <dgm:pt modelId="{B28A7E9D-AF70-47BA-82F1-E2A7CD33F036}" type="pres">
      <dgm:prSet presAssocID="{77226346-02AA-4836-B965-FD0EEF04425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bidden"/>
        </a:ext>
      </dgm:extLst>
    </dgm:pt>
    <dgm:pt modelId="{649447DE-D17D-4C77-A541-40EBBDD65647}" type="pres">
      <dgm:prSet presAssocID="{77226346-02AA-4836-B965-FD0EEF044253}" presName="spaceRect" presStyleCnt="0"/>
      <dgm:spPr/>
    </dgm:pt>
    <dgm:pt modelId="{C403193A-8DE7-4767-84B9-08F7B89DD718}" type="pres">
      <dgm:prSet presAssocID="{77226346-02AA-4836-B965-FD0EEF044253}" presName="parTx" presStyleLbl="revTx" presStyleIdx="1" presStyleCnt="3">
        <dgm:presLayoutVars>
          <dgm:chMax val="0"/>
          <dgm:chPref val="0"/>
        </dgm:presLayoutVars>
      </dgm:prSet>
      <dgm:spPr/>
    </dgm:pt>
    <dgm:pt modelId="{6828D58B-E927-4355-91E7-E53DFD708096}" type="pres">
      <dgm:prSet presAssocID="{95B6389F-84FD-4A11-B722-89649F4481A1}" presName="sibTrans" presStyleCnt="0"/>
      <dgm:spPr/>
    </dgm:pt>
    <dgm:pt modelId="{04B16E03-6F92-4C3C-B53D-A320D522840A}" type="pres">
      <dgm:prSet presAssocID="{6962F2DD-2E39-4DBE-BCC5-16CB33A6BC65}" presName="compNode" presStyleCnt="0"/>
      <dgm:spPr/>
    </dgm:pt>
    <dgm:pt modelId="{037957BD-1AC4-43F6-8742-6BD80EF1D4EF}" type="pres">
      <dgm:prSet presAssocID="{6962F2DD-2E39-4DBE-BCC5-16CB33A6BC65}" presName="bgRect" presStyleLbl="bgShp" presStyleIdx="2" presStyleCnt="3"/>
      <dgm:spPr/>
    </dgm:pt>
    <dgm:pt modelId="{F5AFB2FD-D870-4AF5-969C-7BAA451FE833}" type="pres">
      <dgm:prSet presAssocID="{6962F2DD-2E39-4DBE-BCC5-16CB33A6BC6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DE7B6DB9-CAC4-4BB1-92FA-74D6191D1A13}" type="pres">
      <dgm:prSet presAssocID="{6962F2DD-2E39-4DBE-BCC5-16CB33A6BC65}" presName="spaceRect" presStyleCnt="0"/>
      <dgm:spPr/>
    </dgm:pt>
    <dgm:pt modelId="{5047BCD5-A216-4193-9547-348E4E3FB34F}" type="pres">
      <dgm:prSet presAssocID="{6962F2DD-2E39-4DBE-BCC5-16CB33A6BC65}" presName="parTx" presStyleLbl="revTx" presStyleIdx="2" presStyleCnt="3">
        <dgm:presLayoutVars>
          <dgm:chMax val="0"/>
          <dgm:chPref val="0"/>
        </dgm:presLayoutVars>
      </dgm:prSet>
      <dgm:spPr/>
    </dgm:pt>
  </dgm:ptLst>
  <dgm:cxnLst>
    <dgm:cxn modelId="{F6F0C107-EFC4-46C3-A84E-8FA27A420133}" type="presOf" srcId="{6962F2DD-2E39-4DBE-BCC5-16CB33A6BC65}" destId="{5047BCD5-A216-4193-9547-348E4E3FB34F}" srcOrd="0" destOrd="0" presId="urn:microsoft.com/office/officeart/2018/2/layout/IconVerticalSolidList"/>
    <dgm:cxn modelId="{E90F7D98-C438-4ADD-9E29-8B2D741A6705}" srcId="{C7F6E2E8-487B-4438-BBEF-0758C11BFB6C}" destId="{77226346-02AA-4836-B965-FD0EEF044253}" srcOrd="1" destOrd="0" parTransId="{857DA563-9520-45F9-BA9E-153411D3DBCA}" sibTransId="{95B6389F-84FD-4A11-B722-89649F4481A1}"/>
    <dgm:cxn modelId="{85FE1DB9-AD02-450F-92AB-B38040634BBF}" srcId="{C7F6E2E8-487B-4438-BBEF-0758C11BFB6C}" destId="{6962F2DD-2E39-4DBE-BCC5-16CB33A6BC65}" srcOrd="2" destOrd="0" parTransId="{B3ACFBE7-C55B-4784-A5EC-9A99D6373550}" sibTransId="{1CB3A5B1-CBD3-4C44-8420-B253A61C82FB}"/>
    <dgm:cxn modelId="{C5977CC0-F6D8-4D4C-8682-7746D903B74F}" type="presOf" srcId="{166D6ABB-0FAA-46BB-BCD8-EBE4CB610BCB}" destId="{6F9E95F4-2394-4930-8192-9A8AAF8D025A}" srcOrd="0" destOrd="0" presId="urn:microsoft.com/office/officeart/2018/2/layout/IconVerticalSolidList"/>
    <dgm:cxn modelId="{20A3E7D5-71BD-4737-B722-082607A23205}" srcId="{C7F6E2E8-487B-4438-BBEF-0758C11BFB6C}" destId="{166D6ABB-0FAA-46BB-BCD8-EBE4CB610BCB}" srcOrd="0" destOrd="0" parTransId="{C6EC1336-7A96-4497-8CA5-9D6D54C71D80}" sibTransId="{0456D7CB-D0FE-46B4-BCF9-441186C95D19}"/>
    <dgm:cxn modelId="{A37F45DC-0767-4E38-B24F-5A85DBADB758}" type="presOf" srcId="{77226346-02AA-4836-B965-FD0EEF044253}" destId="{C403193A-8DE7-4767-84B9-08F7B89DD718}" srcOrd="0" destOrd="0" presId="urn:microsoft.com/office/officeart/2018/2/layout/IconVerticalSolidList"/>
    <dgm:cxn modelId="{A79575F1-940F-4B62-BBC9-E4DC74714264}" type="presOf" srcId="{C7F6E2E8-487B-4438-BBEF-0758C11BFB6C}" destId="{611440AF-122C-4602-B055-EED80C76302E}" srcOrd="0" destOrd="0" presId="urn:microsoft.com/office/officeart/2018/2/layout/IconVerticalSolidList"/>
    <dgm:cxn modelId="{BA4F72CE-2619-4148-B193-798B3FA36E22}" type="presParOf" srcId="{611440AF-122C-4602-B055-EED80C76302E}" destId="{39081089-7F2F-42D7-B21D-F3EFC5589769}" srcOrd="0" destOrd="0" presId="urn:microsoft.com/office/officeart/2018/2/layout/IconVerticalSolidList"/>
    <dgm:cxn modelId="{72C460A8-B526-47CA-953A-11E1BC9797C8}" type="presParOf" srcId="{39081089-7F2F-42D7-B21D-F3EFC5589769}" destId="{136E9907-8BC4-458A-8CA1-5F590D7A77DF}" srcOrd="0" destOrd="0" presId="urn:microsoft.com/office/officeart/2018/2/layout/IconVerticalSolidList"/>
    <dgm:cxn modelId="{D599F3D2-3669-4E5E-85CE-BD85713D5556}" type="presParOf" srcId="{39081089-7F2F-42D7-B21D-F3EFC5589769}" destId="{15CB8961-182D-4306-B9DA-BACE103BDAF2}" srcOrd="1" destOrd="0" presId="urn:microsoft.com/office/officeart/2018/2/layout/IconVerticalSolidList"/>
    <dgm:cxn modelId="{F458166F-831C-407A-988C-15F06276C96C}" type="presParOf" srcId="{39081089-7F2F-42D7-B21D-F3EFC5589769}" destId="{3B8F438A-92DC-41E1-89E7-090F68671164}" srcOrd="2" destOrd="0" presId="urn:microsoft.com/office/officeart/2018/2/layout/IconVerticalSolidList"/>
    <dgm:cxn modelId="{64457174-4FCF-449C-A4D2-7E4431066B6A}" type="presParOf" srcId="{39081089-7F2F-42D7-B21D-F3EFC5589769}" destId="{6F9E95F4-2394-4930-8192-9A8AAF8D025A}" srcOrd="3" destOrd="0" presId="urn:microsoft.com/office/officeart/2018/2/layout/IconVerticalSolidList"/>
    <dgm:cxn modelId="{3DA6E8DB-2F9B-4A50-B496-DB88A2C9988D}" type="presParOf" srcId="{611440AF-122C-4602-B055-EED80C76302E}" destId="{15C671D2-7FBB-4CD2-997D-1F8899F220B2}" srcOrd="1" destOrd="0" presId="urn:microsoft.com/office/officeart/2018/2/layout/IconVerticalSolidList"/>
    <dgm:cxn modelId="{E97522D0-2157-4B9E-A9BD-A52FAC1D878F}" type="presParOf" srcId="{611440AF-122C-4602-B055-EED80C76302E}" destId="{D0EC0A4B-7EB3-449C-BD58-38C07D923CA4}" srcOrd="2" destOrd="0" presId="urn:microsoft.com/office/officeart/2018/2/layout/IconVerticalSolidList"/>
    <dgm:cxn modelId="{19177595-3C23-444A-BCC8-70CE9391BC81}" type="presParOf" srcId="{D0EC0A4B-7EB3-449C-BD58-38C07D923CA4}" destId="{8ED04E20-E762-4207-A020-9C710D49EF9D}" srcOrd="0" destOrd="0" presId="urn:microsoft.com/office/officeart/2018/2/layout/IconVerticalSolidList"/>
    <dgm:cxn modelId="{16604349-5DC1-4726-8F09-FB86E0763804}" type="presParOf" srcId="{D0EC0A4B-7EB3-449C-BD58-38C07D923CA4}" destId="{B28A7E9D-AF70-47BA-82F1-E2A7CD33F036}" srcOrd="1" destOrd="0" presId="urn:microsoft.com/office/officeart/2018/2/layout/IconVerticalSolidList"/>
    <dgm:cxn modelId="{60EE6F88-9767-4354-B91D-EB4453DA5B71}" type="presParOf" srcId="{D0EC0A4B-7EB3-449C-BD58-38C07D923CA4}" destId="{649447DE-D17D-4C77-A541-40EBBDD65647}" srcOrd="2" destOrd="0" presId="urn:microsoft.com/office/officeart/2018/2/layout/IconVerticalSolidList"/>
    <dgm:cxn modelId="{C6A99836-DEA7-4E60-AAB2-B63FC29D9FF6}" type="presParOf" srcId="{D0EC0A4B-7EB3-449C-BD58-38C07D923CA4}" destId="{C403193A-8DE7-4767-84B9-08F7B89DD718}" srcOrd="3" destOrd="0" presId="urn:microsoft.com/office/officeart/2018/2/layout/IconVerticalSolidList"/>
    <dgm:cxn modelId="{F26D0602-5973-465A-A44E-E22B0D707C87}" type="presParOf" srcId="{611440AF-122C-4602-B055-EED80C76302E}" destId="{6828D58B-E927-4355-91E7-E53DFD708096}" srcOrd="3" destOrd="0" presId="urn:microsoft.com/office/officeart/2018/2/layout/IconVerticalSolidList"/>
    <dgm:cxn modelId="{4EB1D6E5-7BCF-4568-90CC-7C16AFA82C4A}" type="presParOf" srcId="{611440AF-122C-4602-B055-EED80C76302E}" destId="{04B16E03-6F92-4C3C-B53D-A320D522840A}" srcOrd="4" destOrd="0" presId="urn:microsoft.com/office/officeart/2018/2/layout/IconVerticalSolidList"/>
    <dgm:cxn modelId="{2433D9B7-9B5F-4C03-934B-0C4A87007B4E}" type="presParOf" srcId="{04B16E03-6F92-4C3C-B53D-A320D522840A}" destId="{037957BD-1AC4-43F6-8742-6BD80EF1D4EF}" srcOrd="0" destOrd="0" presId="urn:microsoft.com/office/officeart/2018/2/layout/IconVerticalSolidList"/>
    <dgm:cxn modelId="{66D213BF-9E6A-40E2-B105-A5E4ED59F590}" type="presParOf" srcId="{04B16E03-6F92-4C3C-B53D-A320D522840A}" destId="{F5AFB2FD-D870-4AF5-969C-7BAA451FE833}" srcOrd="1" destOrd="0" presId="urn:microsoft.com/office/officeart/2018/2/layout/IconVerticalSolidList"/>
    <dgm:cxn modelId="{89070B7D-FE9B-4B48-A399-6A530FEB7360}" type="presParOf" srcId="{04B16E03-6F92-4C3C-B53D-A320D522840A}" destId="{DE7B6DB9-CAC4-4BB1-92FA-74D6191D1A13}" srcOrd="2" destOrd="0" presId="urn:microsoft.com/office/officeart/2018/2/layout/IconVerticalSolidList"/>
    <dgm:cxn modelId="{E00AB1EA-157A-4915-A800-BCDC681C41C3}" type="presParOf" srcId="{04B16E03-6F92-4C3C-B53D-A320D522840A}" destId="{5047BCD5-A216-4193-9547-348E4E3FB34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C7F6E2E8-487B-4438-BBEF-0758C11BFB6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6D6ABB-0FAA-46BB-BCD8-EBE4CB610BCB}">
      <dgm:prSet/>
      <dgm:spPr/>
      <dgm:t>
        <a:bodyPr/>
        <a:lstStyle/>
        <a:p>
          <a:pPr>
            <a:lnSpc>
              <a:spcPct val="100000"/>
            </a:lnSpc>
          </a:pPr>
          <a:r>
            <a:rPr lang="en-GB"/>
            <a:t>Yes</a:t>
          </a:r>
          <a:endParaRPr lang="en-US"/>
        </a:p>
      </dgm:t>
    </dgm:pt>
    <dgm:pt modelId="{C6EC1336-7A96-4497-8CA5-9D6D54C71D80}" type="parTrans" cxnId="{20A3E7D5-71BD-4737-B722-082607A23205}">
      <dgm:prSet/>
      <dgm:spPr/>
      <dgm:t>
        <a:bodyPr/>
        <a:lstStyle/>
        <a:p>
          <a:endParaRPr lang="en-US"/>
        </a:p>
      </dgm:t>
    </dgm:pt>
    <dgm:pt modelId="{0456D7CB-D0FE-46B4-BCF9-441186C95D19}" type="sibTrans" cxnId="{20A3E7D5-71BD-4737-B722-082607A23205}">
      <dgm:prSet/>
      <dgm:spPr/>
      <dgm:t>
        <a:bodyPr/>
        <a:lstStyle/>
        <a:p>
          <a:endParaRPr lang="en-US"/>
        </a:p>
      </dgm:t>
    </dgm:pt>
    <dgm:pt modelId="{77226346-02AA-4836-B965-FD0EEF044253}">
      <dgm:prSet/>
      <dgm:spPr/>
      <dgm:t>
        <a:bodyPr/>
        <a:lstStyle/>
        <a:p>
          <a:pPr>
            <a:lnSpc>
              <a:spcPct val="100000"/>
            </a:lnSpc>
          </a:pPr>
          <a:r>
            <a:rPr lang="en-GB"/>
            <a:t>No</a:t>
          </a:r>
          <a:endParaRPr lang="en-US"/>
        </a:p>
      </dgm:t>
    </dgm:pt>
    <dgm:pt modelId="{857DA563-9520-45F9-BA9E-153411D3DBCA}" type="parTrans" cxnId="{E90F7D98-C438-4ADD-9E29-8B2D741A6705}">
      <dgm:prSet/>
      <dgm:spPr/>
      <dgm:t>
        <a:bodyPr/>
        <a:lstStyle/>
        <a:p>
          <a:endParaRPr lang="en-US"/>
        </a:p>
      </dgm:t>
    </dgm:pt>
    <dgm:pt modelId="{95B6389F-84FD-4A11-B722-89649F4481A1}" type="sibTrans" cxnId="{E90F7D98-C438-4ADD-9E29-8B2D741A6705}">
      <dgm:prSet/>
      <dgm:spPr/>
      <dgm:t>
        <a:bodyPr/>
        <a:lstStyle/>
        <a:p>
          <a:endParaRPr lang="en-US"/>
        </a:p>
      </dgm:t>
    </dgm:pt>
    <dgm:pt modelId="{611440AF-122C-4602-B055-EED80C76302E}" type="pres">
      <dgm:prSet presAssocID="{C7F6E2E8-487B-4438-BBEF-0758C11BFB6C}" presName="root" presStyleCnt="0">
        <dgm:presLayoutVars>
          <dgm:dir/>
          <dgm:resizeHandles val="exact"/>
        </dgm:presLayoutVars>
      </dgm:prSet>
      <dgm:spPr/>
    </dgm:pt>
    <dgm:pt modelId="{39081089-7F2F-42D7-B21D-F3EFC5589769}" type="pres">
      <dgm:prSet presAssocID="{166D6ABB-0FAA-46BB-BCD8-EBE4CB610BCB}" presName="compNode" presStyleCnt="0"/>
      <dgm:spPr/>
    </dgm:pt>
    <dgm:pt modelId="{136E9907-8BC4-458A-8CA1-5F590D7A77DF}" type="pres">
      <dgm:prSet presAssocID="{166D6ABB-0FAA-46BB-BCD8-EBE4CB610BCB}" presName="bgRect" presStyleLbl="bgShp" presStyleIdx="0" presStyleCnt="2"/>
      <dgm:spPr/>
    </dgm:pt>
    <dgm:pt modelId="{15CB8961-182D-4306-B9DA-BACE103BDAF2}" type="pres">
      <dgm:prSet presAssocID="{166D6ABB-0FAA-46BB-BCD8-EBE4CB610BC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B8F438A-92DC-41E1-89E7-090F68671164}" type="pres">
      <dgm:prSet presAssocID="{166D6ABB-0FAA-46BB-BCD8-EBE4CB610BCB}" presName="spaceRect" presStyleCnt="0"/>
      <dgm:spPr/>
    </dgm:pt>
    <dgm:pt modelId="{6F9E95F4-2394-4930-8192-9A8AAF8D025A}" type="pres">
      <dgm:prSet presAssocID="{166D6ABB-0FAA-46BB-BCD8-EBE4CB610BCB}" presName="parTx" presStyleLbl="revTx" presStyleIdx="0" presStyleCnt="2">
        <dgm:presLayoutVars>
          <dgm:chMax val="0"/>
          <dgm:chPref val="0"/>
        </dgm:presLayoutVars>
      </dgm:prSet>
      <dgm:spPr/>
    </dgm:pt>
    <dgm:pt modelId="{15C671D2-7FBB-4CD2-997D-1F8899F220B2}" type="pres">
      <dgm:prSet presAssocID="{0456D7CB-D0FE-46B4-BCF9-441186C95D19}" presName="sibTrans" presStyleCnt="0"/>
      <dgm:spPr/>
    </dgm:pt>
    <dgm:pt modelId="{D0EC0A4B-7EB3-449C-BD58-38C07D923CA4}" type="pres">
      <dgm:prSet presAssocID="{77226346-02AA-4836-B965-FD0EEF044253}" presName="compNode" presStyleCnt="0"/>
      <dgm:spPr/>
    </dgm:pt>
    <dgm:pt modelId="{8ED04E20-E762-4207-A020-9C710D49EF9D}" type="pres">
      <dgm:prSet presAssocID="{77226346-02AA-4836-B965-FD0EEF044253}" presName="bgRect" presStyleLbl="bgShp" presStyleIdx="1" presStyleCnt="2"/>
      <dgm:spPr/>
    </dgm:pt>
    <dgm:pt modelId="{B28A7E9D-AF70-47BA-82F1-E2A7CD33F036}" type="pres">
      <dgm:prSet presAssocID="{77226346-02AA-4836-B965-FD0EEF04425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bidden"/>
        </a:ext>
      </dgm:extLst>
    </dgm:pt>
    <dgm:pt modelId="{649447DE-D17D-4C77-A541-40EBBDD65647}" type="pres">
      <dgm:prSet presAssocID="{77226346-02AA-4836-B965-FD0EEF044253}" presName="spaceRect" presStyleCnt="0"/>
      <dgm:spPr/>
    </dgm:pt>
    <dgm:pt modelId="{C403193A-8DE7-4767-84B9-08F7B89DD718}" type="pres">
      <dgm:prSet presAssocID="{77226346-02AA-4836-B965-FD0EEF044253}" presName="parTx" presStyleLbl="revTx" presStyleIdx="1" presStyleCnt="2">
        <dgm:presLayoutVars>
          <dgm:chMax val="0"/>
          <dgm:chPref val="0"/>
        </dgm:presLayoutVars>
      </dgm:prSet>
      <dgm:spPr/>
    </dgm:pt>
  </dgm:ptLst>
  <dgm:cxnLst>
    <dgm:cxn modelId="{E90F7D98-C438-4ADD-9E29-8B2D741A6705}" srcId="{C7F6E2E8-487B-4438-BBEF-0758C11BFB6C}" destId="{77226346-02AA-4836-B965-FD0EEF044253}" srcOrd="1" destOrd="0" parTransId="{857DA563-9520-45F9-BA9E-153411D3DBCA}" sibTransId="{95B6389F-84FD-4A11-B722-89649F4481A1}"/>
    <dgm:cxn modelId="{C5977CC0-F6D8-4D4C-8682-7746D903B74F}" type="presOf" srcId="{166D6ABB-0FAA-46BB-BCD8-EBE4CB610BCB}" destId="{6F9E95F4-2394-4930-8192-9A8AAF8D025A}" srcOrd="0" destOrd="0" presId="urn:microsoft.com/office/officeart/2018/2/layout/IconVerticalSolidList"/>
    <dgm:cxn modelId="{20A3E7D5-71BD-4737-B722-082607A23205}" srcId="{C7F6E2E8-487B-4438-BBEF-0758C11BFB6C}" destId="{166D6ABB-0FAA-46BB-BCD8-EBE4CB610BCB}" srcOrd="0" destOrd="0" parTransId="{C6EC1336-7A96-4497-8CA5-9D6D54C71D80}" sibTransId="{0456D7CB-D0FE-46B4-BCF9-441186C95D19}"/>
    <dgm:cxn modelId="{A37F45DC-0767-4E38-B24F-5A85DBADB758}" type="presOf" srcId="{77226346-02AA-4836-B965-FD0EEF044253}" destId="{C403193A-8DE7-4767-84B9-08F7B89DD718}" srcOrd="0" destOrd="0" presId="urn:microsoft.com/office/officeart/2018/2/layout/IconVerticalSolidList"/>
    <dgm:cxn modelId="{A79575F1-940F-4B62-BBC9-E4DC74714264}" type="presOf" srcId="{C7F6E2E8-487B-4438-BBEF-0758C11BFB6C}" destId="{611440AF-122C-4602-B055-EED80C76302E}" srcOrd="0" destOrd="0" presId="urn:microsoft.com/office/officeart/2018/2/layout/IconVerticalSolidList"/>
    <dgm:cxn modelId="{BA4F72CE-2619-4148-B193-798B3FA36E22}" type="presParOf" srcId="{611440AF-122C-4602-B055-EED80C76302E}" destId="{39081089-7F2F-42D7-B21D-F3EFC5589769}" srcOrd="0" destOrd="0" presId="urn:microsoft.com/office/officeart/2018/2/layout/IconVerticalSolidList"/>
    <dgm:cxn modelId="{72C460A8-B526-47CA-953A-11E1BC9797C8}" type="presParOf" srcId="{39081089-7F2F-42D7-B21D-F3EFC5589769}" destId="{136E9907-8BC4-458A-8CA1-5F590D7A77DF}" srcOrd="0" destOrd="0" presId="urn:microsoft.com/office/officeart/2018/2/layout/IconVerticalSolidList"/>
    <dgm:cxn modelId="{D599F3D2-3669-4E5E-85CE-BD85713D5556}" type="presParOf" srcId="{39081089-7F2F-42D7-B21D-F3EFC5589769}" destId="{15CB8961-182D-4306-B9DA-BACE103BDAF2}" srcOrd="1" destOrd="0" presId="urn:microsoft.com/office/officeart/2018/2/layout/IconVerticalSolidList"/>
    <dgm:cxn modelId="{F458166F-831C-407A-988C-15F06276C96C}" type="presParOf" srcId="{39081089-7F2F-42D7-B21D-F3EFC5589769}" destId="{3B8F438A-92DC-41E1-89E7-090F68671164}" srcOrd="2" destOrd="0" presId="urn:microsoft.com/office/officeart/2018/2/layout/IconVerticalSolidList"/>
    <dgm:cxn modelId="{64457174-4FCF-449C-A4D2-7E4431066B6A}" type="presParOf" srcId="{39081089-7F2F-42D7-B21D-F3EFC5589769}" destId="{6F9E95F4-2394-4930-8192-9A8AAF8D025A}" srcOrd="3" destOrd="0" presId="urn:microsoft.com/office/officeart/2018/2/layout/IconVerticalSolidList"/>
    <dgm:cxn modelId="{3DA6E8DB-2F9B-4A50-B496-DB88A2C9988D}" type="presParOf" srcId="{611440AF-122C-4602-B055-EED80C76302E}" destId="{15C671D2-7FBB-4CD2-997D-1F8899F220B2}" srcOrd="1" destOrd="0" presId="urn:microsoft.com/office/officeart/2018/2/layout/IconVerticalSolidList"/>
    <dgm:cxn modelId="{E97522D0-2157-4B9E-A9BD-A52FAC1D878F}" type="presParOf" srcId="{611440AF-122C-4602-B055-EED80C76302E}" destId="{D0EC0A4B-7EB3-449C-BD58-38C07D923CA4}" srcOrd="2" destOrd="0" presId="urn:microsoft.com/office/officeart/2018/2/layout/IconVerticalSolidList"/>
    <dgm:cxn modelId="{19177595-3C23-444A-BCC8-70CE9391BC81}" type="presParOf" srcId="{D0EC0A4B-7EB3-449C-BD58-38C07D923CA4}" destId="{8ED04E20-E762-4207-A020-9C710D49EF9D}" srcOrd="0" destOrd="0" presId="urn:microsoft.com/office/officeart/2018/2/layout/IconVerticalSolidList"/>
    <dgm:cxn modelId="{16604349-5DC1-4726-8F09-FB86E0763804}" type="presParOf" srcId="{D0EC0A4B-7EB3-449C-BD58-38C07D923CA4}" destId="{B28A7E9D-AF70-47BA-82F1-E2A7CD33F036}" srcOrd="1" destOrd="0" presId="urn:microsoft.com/office/officeart/2018/2/layout/IconVerticalSolidList"/>
    <dgm:cxn modelId="{60EE6F88-9767-4354-B91D-EB4453DA5B71}" type="presParOf" srcId="{D0EC0A4B-7EB3-449C-BD58-38C07D923CA4}" destId="{649447DE-D17D-4C77-A541-40EBBDD65647}" srcOrd="2" destOrd="0" presId="urn:microsoft.com/office/officeart/2018/2/layout/IconVerticalSolidList"/>
    <dgm:cxn modelId="{C6A99836-DEA7-4E60-AAB2-B63FC29D9FF6}" type="presParOf" srcId="{D0EC0A4B-7EB3-449C-BD58-38C07D923CA4}" destId="{C403193A-8DE7-4767-84B9-08F7B89DD71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7EA172-B4D7-4242-9428-9C0E64B6BCC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7BEA5B1-A61E-4598-8904-C7B8FC3BE187}">
      <dgm:prSet/>
      <dgm:spPr/>
      <dgm:t>
        <a:bodyPr/>
        <a:lstStyle/>
        <a:p>
          <a:r>
            <a:rPr lang="en-GB"/>
            <a:t>Literary works</a:t>
          </a:r>
          <a:endParaRPr lang="en-US"/>
        </a:p>
      </dgm:t>
    </dgm:pt>
    <dgm:pt modelId="{C201500D-31DF-46C1-BDAE-577207C871A9}" type="parTrans" cxnId="{6BEECBD7-29C0-4CEE-BE32-8604DBC97A07}">
      <dgm:prSet/>
      <dgm:spPr/>
      <dgm:t>
        <a:bodyPr/>
        <a:lstStyle/>
        <a:p>
          <a:endParaRPr lang="en-US"/>
        </a:p>
      </dgm:t>
    </dgm:pt>
    <dgm:pt modelId="{4903DABD-2A09-4D9B-84C2-F3E61DD2F1B8}" type="sibTrans" cxnId="{6BEECBD7-29C0-4CEE-BE32-8604DBC97A07}">
      <dgm:prSet/>
      <dgm:spPr/>
      <dgm:t>
        <a:bodyPr/>
        <a:lstStyle/>
        <a:p>
          <a:endParaRPr lang="en-US"/>
        </a:p>
      </dgm:t>
    </dgm:pt>
    <dgm:pt modelId="{16739C13-6198-44D9-AFE4-D6EC4B07D85E}">
      <dgm:prSet/>
      <dgm:spPr/>
      <dgm:t>
        <a:bodyPr/>
        <a:lstStyle/>
        <a:p>
          <a:r>
            <a:rPr lang="en-GB"/>
            <a:t>Dramatic and musical works</a:t>
          </a:r>
          <a:endParaRPr lang="en-US"/>
        </a:p>
      </dgm:t>
    </dgm:pt>
    <dgm:pt modelId="{502A0262-BA03-486A-B717-F855398C3818}" type="parTrans" cxnId="{C1157AC9-2AC6-4014-A7CF-DBC268F4FE0F}">
      <dgm:prSet/>
      <dgm:spPr/>
      <dgm:t>
        <a:bodyPr/>
        <a:lstStyle/>
        <a:p>
          <a:endParaRPr lang="en-US"/>
        </a:p>
      </dgm:t>
    </dgm:pt>
    <dgm:pt modelId="{719EC810-2E24-4C87-AA4A-935F0B2B1EA6}" type="sibTrans" cxnId="{C1157AC9-2AC6-4014-A7CF-DBC268F4FE0F}">
      <dgm:prSet/>
      <dgm:spPr/>
      <dgm:t>
        <a:bodyPr/>
        <a:lstStyle/>
        <a:p>
          <a:endParaRPr lang="en-US"/>
        </a:p>
      </dgm:t>
    </dgm:pt>
    <dgm:pt modelId="{9A9E4442-533A-4294-905A-690BB77A21A7}">
      <dgm:prSet/>
      <dgm:spPr/>
      <dgm:t>
        <a:bodyPr/>
        <a:lstStyle/>
        <a:p>
          <a:r>
            <a:rPr lang="en-GB"/>
            <a:t>Artistic works</a:t>
          </a:r>
          <a:endParaRPr lang="en-US"/>
        </a:p>
      </dgm:t>
    </dgm:pt>
    <dgm:pt modelId="{16D90B03-7A11-4C5C-8309-65C1514A8662}" type="parTrans" cxnId="{6BBA1064-5B56-4588-A92C-F077F99885DE}">
      <dgm:prSet/>
      <dgm:spPr/>
      <dgm:t>
        <a:bodyPr/>
        <a:lstStyle/>
        <a:p>
          <a:endParaRPr lang="en-US"/>
        </a:p>
      </dgm:t>
    </dgm:pt>
    <dgm:pt modelId="{334B1F8E-F929-4EAC-BD34-5511738B3B28}" type="sibTrans" cxnId="{6BBA1064-5B56-4588-A92C-F077F99885DE}">
      <dgm:prSet/>
      <dgm:spPr/>
      <dgm:t>
        <a:bodyPr/>
        <a:lstStyle/>
        <a:p>
          <a:endParaRPr lang="en-US"/>
        </a:p>
      </dgm:t>
    </dgm:pt>
    <dgm:pt modelId="{3770912A-5C38-47F8-9915-5B18E0997BDD}">
      <dgm:prSet/>
      <dgm:spPr/>
      <dgm:t>
        <a:bodyPr/>
        <a:lstStyle/>
        <a:p>
          <a:r>
            <a:rPr lang="en-GB"/>
            <a:t>Films</a:t>
          </a:r>
          <a:endParaRPr lang="en-US"/>
        </a:p>
      </dgm:t>
    </dgm:pt>
    <dgm:pt modelId="{71F0E241-4F43-48E1-83DF-50A8C1259CB1}" type="parTrans" cxnId="{CB69E34B-F877-4696-A03C-2A5C59FCC52C}">
      <dgm:prSet/>
      <dgm:spPr/>
      <dgm:t>
        <a:bodyPr/>
        <a:lstStyle/>
        <a:p>
          <a:endParaRPr lang="en-US"/>
        </a:p>
      </dgm:t>
    </dgm:pt>
    <dgm:pt modelId="{4760F9EC-8BFC-404E-A283-E90CB52C4ED8}" type="sibTrans" cxnId="{CB69E34B-F877-4696-A03C-2A5C59FCC52C}">
      <dgm:prSet/>
      <dgm:spPr/>
      <dgm:t>
        <a:bodyPr/>
        <a:lstStyle/>
        <a:p>
          <a:endParaRPr lang="en-US"/>
        </a:p>
      </dgm:t>
    </dgm:pt>
    <dgm:pt modelId="{60A89EDD-CE9B-47E2-AAFB-50D91921A392}">
      <dgm:prSet/>
      <dgm:spPr/>
      <dgm:t>
        <a:bodyPr/>
        <a:lstStyle/>
        <a:p>
          <a:r>
            <a:rPr lang="en-GB"/>
            <a:t>Sound recordings</a:t>
          </a:r>
          <a:endParaRPr lang="en-US"/>
        </a:p>
      </dgm:t>
    </dgm:pt>
    <dgm:pt modelId="{90E46A21-1C67-49E4-9966-03ED456E524B}" type="parTrans" cxnId="{521DBE05-E661-41FC-A0C2-77A55D05563F}">
      <dgm:prSet/>
      <dgm:spPr/>
      <dgm:t>
        <a:bodyPr/>
        <a:lstStyle/>
        <a:p>
          <a:endParaRPr lang="en-US"/>
        </a:p>
      </dgm:t>
    </dgm:pt>
    <dgm:pt modelId="{B1209193-5A90-4509-AAA4-D102C63BFA14}" type="sibTrans" cxnId="{521DBE05-E661-41FC-A0C2-77A55D05563F}">
      <dgm:prSet/>
      <dgm:spPr/>
      <dgm:t>
        <a:bodyPr/>
        <a:lstStyle/>
        <a:p>
          <a:endParaRPr lang="en-US"/>
        </a:p>
      </dgm:t>
    </dgm:pt>
    <dgm:pt modelId="{FB96DE6C-18A7-4CF0-9DA7-9F31D8E79241}">
      <dgm:prSet/>
      <dgm:spPr/>
      <dgm:t>
        <a:bodyPr/>
        <a:lstStyle/>
        <a:p>
          <a:r>
            <a:rPr lang="en-GB"/>
            <a:t>Typographical arrangements</a:t>
          </a:r>
          <a:endParaRPr lang="en-US"/>
        </a:p>
      </dgm:t>
    </dgm:pt>
    <dgm:pt modelId="{C8A1FD21-68C0-4CF6-84FF-BB91946BA350}" type="parTrans" cxnId="{06EE2F87-8F44-4A9F-8984-602E14E3C181}">
      <dgm:prSet/>
      <dgm:spPr/>
      <dgm:t>
        <a:bodyPr/>
        <a:lstStyle/>
        <a:p>
          <a:endParaRPr lang="en-US"/>
        </a:p>
      </dgm:t>
    </dgm:pt>
    <dgm:pt modelId="{D6A68BE5-ABC9-4D54-908F-D2CC90A84531}" type="sibTrans" cxnId="{06EE2F87-8F44-4A9F-8984-602E14E3C181}">
      <dgm:prSet/>
      <dgm:spPr/>
      <dgm:t>
        <a:bodyPr/>
        <a:lstStyle/>
        <a:p>
          <a:endParaRPr lang="en-US"/>
        </a:p>
      </dgm:t>
    </dgm:pt>
    <dgm:pt modelId="{128AE708-FC7F-46FB-968F-E6C02F281BFC}" type="pres">
      <dgm:prSet presAssocID="{967EA172-B4D7-4242-9428-9C0E64B6BCCD}" presName="root" presStyleCnt="0">
        <dgm:presLayoutVars>
          <dgm:dir/>
          <dgm:resizeHandles val="exact"/>
        </dgm:presLayoutVars>
      </dgm:prSet>
      <dgm:spPr/>
    </dgm:pt>
    <dgm:pt modelId="{183B9871-3C9C-40C8-A4EA-B0DDB567B6EA}" type="pres">
      <dgm:prSet presAssocID="{07BEA5B1-A61E-4598-8904-C7B8FC3BE187}" presName="compNode" presStyleCnt="0"/>
      <dgm:spPr/>
    </dgm:pt>
    <dgm:pt modelId="{5CCCEF55-BF94-4DC2-892A-E0C6387CF8F7}" type="pres">
      <dgm:prSet presAssocID="{07BEA5B1-A61E-4598-8904-C7B8FC3BE18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2DBF68B7-85D8-4E95-8D1C-7B68E8A39565}" type="pres">
      <dgm:prSet presAssocID="{07BEA5B1-A61E-4598-8904-C7B8FC3BE187}" presName="spaceRect" presStyleCnt="0"/>
      <dgm:spPr/>
    </dgm:pt>
    <dgm:pt modelId="{EEB8E825-D9AF-4824-9BE9-0732A3B50769}" type="pres">
      <dgm:prSet presAssocID="{07BEA5B1-A61E-4598-8904-C7B8FC3BE187}" presName="textRect" presStyleLbl="revTx" presStyleIdx="0" presStyleCnt="6">
        <dgm:presLayoutVars>
          <dgm:chMax val="1"/>
          <dgm:chPref val="1"/>
        </dgm:presLayoutVars>
      </dgm:prSet>
      <dgm:spPr/>
    </dgm:pt>
    <dgm:pt modelId="{93A53134-5D40-4040-95BB-A4F04F5FAB7D}" type="pres">
      <dgm:prSet presAssocID="{4903DABD-2A09-4D9B-84C2-F3E61DD2F1B8}" presName="sibTrans" presStyleCnt="0"/>
      <dgm:spPr/>
    </dgm:pt>
    <dgm:pt modelId="{DA48FBD1-E65C-44F1-9602-C8EDAACCBF28}" type="pres">
      <dgm:prSet presAssocID="{16739C13-6198-44D9-AFE4-D6EC4B07D85E}" presName="compNode" presStyleCnt="0"/>
      <dgm:spPr/>
    </dgm:pt>
    <dgm:pt modelId="{A1DC08F6-EAE8-40E1-9082-5CBE62057D82}" type="pres">
      <dgm:prSet presAssocID="{16739C13-6198-44D9-AFE4-D6EC4B07D85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A1DE803B-8BEF-433D-B4A2-1D3EB16087ED}" type="pres">
      <dgm:prSet presAssocID="{16739C13-6198-44D9-AFE4-D6EC4B07D85E}" presName="spaceRect" presStyleCnt="0"/>
      <dgm:spPr/>
    </dgm:pt>
    <dgm:pt modelId="{E91EFDA8-720A-492A-80E8-FB9318264361}" type="pres">
      <dgm:prSet presAssocID="{16739C13-6198-44D9-AFE4-D6EC4B07D85E}" presName="textRect" presStyleLbl="revTx" presStyleIdx="1" presStyleCnt="6">
        <dgm:presLayoutVars>
          <dgm:chMax val="1"/>
          <dgm:chPref val="1"/>
        </dgm:presLayoutVars>
      </dgm:prSet>
      <dgm:spPr/>
    </dgm:pt>
    <dgm:pt modelId="{D2495DC2-5293-4068-8D5A-0F089A6FC80E}" type="pres">
      <dgm:prSet presAssocID="{719EC810-2E24-4C87-AA4A-935F0B2B1EA6}" presName="sibTrans" presStyleCnt="0"/>
      <dgm:spPr/>
    </dgm:pt>
    <dgm:pt modelId="{72256F47-79F1-4F3F-960F-11ABFC6D3189}" type="pres">
      <dgm:prSet presAssocID="{9A9E4442-533A-4294-905A-690BB77A21A7}" presName="compNode" presStyleCnt="0"/>
      <dgm:spPr/>
    </dgm:pt>
    <dgm:pt modelId="{78455E5F-3653-4825-A3CD-466A9B98723F}" type="pres">
      <dgm:prSet presAssocID="{9A9E4442-533A-4294-905A-690BB77A21A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ll paint brush"/>
        </a:ext>
      </dgm:extLst>
    </dgm:pt>
    <dgm:pt modelId="{89AF9B09-DE7B-4A9D-9C43-A1AD2FDF3B94}" type="pres">
      <dgm:prSet presAssocID="{9A9E4442-533A-4294-905A-690BB77A21A7}" presName="spaceRect" presStyleCnt="0"/>
      <dgm:spPr/>
    </dgm:pt>
    <dgm:pt modelId="{20EFFD9E-95C3-4CBE-8170-22C5C5151B12}" type="pres">
      <dgm:prSet presAssocID="{9A9E4442-533A-4294-905A-690BB77A21A7}" presName="textRect" presStyleLbl="revTx" presStyleIdx="2" presStyleCnt="6">
        <dgm:presLayoutVars>
          <dgm:chMax val="1"/>
          <dgm:chPref val="1"/>
        </dgm:presLayoutVars>
      </dgm:prSet>
      <dgm:spPr/>
    </dgm:pt>
    <dgm:pt modelId="{82F13635-95FC-4BED-B70B-11C0C9C3AAF0}" type="pres">
      <dgm:prSet presAssocID="{334B1F8E-F929-4EAC-BD34-5511738B3B28}" presName="sibTrans" presStyleCnt="0"/>
      <dgm:spPr/>
    </dgm:pt>
    <dgm:pt modelId="{85E65543-7BDE-44DB-ADCB-63377EBE932A}" type="pres">
      <dgm:prSet presAssocID="{3770912A-5C38-47F8-9915-5B18E0997BDD}" presName="compNode" presStyleCnt="0"/>
      <dgm:spPr/>
    </dgm:pt>
    <dgm:pt modelId="{CC0DAFD6-8BDA-4EA5-86B2-F285B54B6D4E}" type="pres">
      <dgm:prSet presAssocID="{3770912A-5C38-47F8-9915-5B18E0997BD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ideo camera"/>
        </a:ext>
      </dgm:extLst>
    </dgm:pt>
    <dgm:pt modelId="{BCDA32CB-CC6F-4793-9799-5A03FFF98BCC}" type="pres">
      <dgm:prSet presAssocID="{3770912A-5C38-47F8-9915-5B18E0997BDD}" presName="spaceRect" presStyleCnt="0"/>
      <dgm:spPr/>
    </dgm:pt>
    <dgm:pt modelId="{2AC9F961-B630-4A33-9687-7C9C9D29C510}" type="pres">
      <dgm:prSet presAssocID="{3770912A-5C38-47F8-9915-5B18E0997BDD}" presName="textRect" presStyleLbl="revTx" presStyleIdx="3" presStyleCnt="6">
        <dgm:presLayoutVars>
          <dgm:chMax val="1"/>
          <dgm:chPref val="1"/>
        </dgm:presLayoutVars>
      </dgm:prSet>
      <dgm:spPr/>
    </dgm:pt>
    <dgm:pt modelId="{2C8F7465-4034-4CBF-843E-1FB3F1C9D798}" type="pres">
      <dgm:prSet presAssocID="{4760F9EC-8BFC-404E-A283-E90CB52C4ED8}" presName="sibTrans" presStyleCnt="0"/>
      <dgm:spPr/>
    </dgm:pt>
    <dgm:pt modelId="{4106ACA5-85D3-47A2-931F-4C04A672F7E3}" type="pres">
      <dgm:prSet presAssocID="{60A89EDD-CE9B-47E2-AAFB-50D91921A392}" presName="compNode" presStyleCnt="0"/>
      <dgm:spPr/>
    </dgm:pt>
    <dgm:pt modelId="{CF2B833A-57C9-41CA-9B66-5BE9A7B5CEBA}" type="pres">
      <dgm:prSet presAssocID="{60A89EDD-CE9B-47E2-AAFB-50D91921A39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phones"/>
        </a:ext>
      </dgm:extLst>
    </dgm:pt>
    <dgm:pt modelId="{6A124034-EEA8-4C76-9082-3A9E640012A8}" type="pres">
      <dgm:prSet presAssocID="{60A89EDD-CE9B-47E2-AAFB-50D91921A392}" presName="spaceRect" presStyleCnt="0"/>
      <dgm:spPr/>
    </dgm:pt>
    <dgm:pt modelId="{31C7F06C-2994-435A-BFE9-F2E8F825017F}" type="pres">
      <dgm:prSet presAssocID="{60A89EDD-CE9B-47E2-AAFB-50D91921A392}" presName="textRect" presStyleLbl="revTx" presStyleIdx="4" presStyleCnt="6">
        <dgm:presLayoutVars>
          <dgm:chMax val="1"/>
          <dgm:chPref val="1"/>
        </dgm:presLayoutVars>
      </dgm:prSet>
      <dgm:spPr/>
    </dgm:pt>
    <dgm:pt modelId="{680B5728-06F0-4DE2-BE49-A7D9CD5D7F00}" type="pres">
      <dgm:prSet presAssocID="{B1209193-5A90-4509-AAA4-D102C63BFA14}" presName="sibTrans" presStyleCnt="0"/>
      <dgm:spPr/>
    </dgm:pt>
    <dgm:pt modelId="{AF22A1C1-373D-44AA-9F64-D6EDDA625FA2}" type="pres">
      <dgm:prSet presAssocID="{FB96DE6C-18A7-4CF0-9DA7-9F31D8E79241}" presName="compNode" presStyleCnt="0"/>
      <dgm:spPr/>
    </dgm:pt>
    <dgm:pt modelId="{97BFCEFE-AD5E-4A6B-A16E-5C9DB41993B2}" type="pres">
      <dgm:prSet presAssocID="{FB96DE6C-18A7-4CF0-9DA7-9F31D8E7924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gnifying glass"/>
        </a:ext>
      </dgm:extLst>
    </dgm:pt>
    <dgm:pt modelId="{43926A87-90E2-4F41-8D5C-CC5F4E75DCA4}" type="pres">
      <dgm:prSet presAssocID="{FB96DE6C-18A7-4CF0-9DA7-9F31D8E79241}" presName="spaceRect" presStyleCnt="0"/>
      <dgm:spPr/>
    </dgm:pt>
    <dgm:pt modelId="{D1FE4A74-EB86-4A7B-88C6-89727B18D216}" type="pres">
      <dgm:prSet presAssocID="{FB96DE6C-18A7-4CF0-9DA7-9F31D8E79241}" presName="textRect" presStyleLbl="revTx" presStyleIdx="5" presStyleCnt="6">
        <dgm:presLayoutVars>
          <dgm:chMax val="1"/>
          <dgm:chPref val="1"/>
        </dgm:presLayoutVars>
      </dgm:prSet>
      <dgm:spPr/>
    </dgm:pt>
  </dgm:ptLst>
  <dgm:cxnLst>
    <dgm:cxn modelId="{8D616E01-23CE-40B9-A00D-8CCC9BE4AA45}" type="presOf" srcId="{9A9E4442-533A-4294-905A-690BB77A21A7}" destId="{20EFFD9E-95C3-4CBE-8170-22C5C5151B12}" srcOrd="0" destOrd="0" presId="urn:microsoft.com/office/officeart/2018/2/layout/IconLabelList"/>
    <dgm:cxn modelId="{521DBE05-E661-41FC-A0C2-77A55D05563F}" srcId="{967EA172-B4D7-4242-9428-9C0E64B6BCCD}" destId="{60A89EDD-CE9B-47E2-AAFB-50D91921A392}" srcOrd="4" destOrd="0" parTransId="{90E46A21-1C67-49E4-9966-03ED456E524B}" sibTransId="{B1209193-5A90-4509-AAA4-D102C63BFA14}"/>
    <dgm:cxn modelId="{A4A88F0F-1924-43F0-B042-A993925871E6}" type="presOf" srcId="{60A89EDD-CE9B-47E2-AAFB-50D91921A392}" destId="{31C7F06C-2994-435A-BFE9-F2E8F825017F}" srcOrd="0" destOrd="0" presId="urn:microsoft.com/office/officeart/2018/2/layout/IconLabelList"/>
    <dgm:cxn modelId="{6BBA1064-5B56-4588-A92C-F077F99885DE}" srcId="{967EA172-B4D7-4242-9428-9C0E64B6BCCD}" destId="{9A9E4442-533A-4294-905A-690BB77A21A7}" srcOrd="2" destOrd="0" parTransId="{16D90B03-7A11-4C5C-8309-65C1514A8662}" sibTransId="{334B1F8E-F929-4EAC-BD34-5511738B3B28}"/>
    <dgm:cxn modelId="{79484767-89CE-4313-8E0D-B48B1E924FF6}" type="presOf" srcId="{07BEA5B1-A61E-4598-8904-C7B8FC3BE187}" destId="{EEB8E825-D9AF-4824-9BE9-0732A3B50769}" srcOrd="0" destOrd="0" presId="urn:microsoft.com/office/officeart/2018/2/layout/IconLabelList"/>
    <dgm:cxn modelId="{CB69E34B-F877-4696-A03C-2A5C59FCC52C}" srcId="{967EA172-B4D7-4242-9428-9C0E64B6BCCD}" destId="{3770912A-5C38-47F8-9915-5B18E0997BDD}" srcOrd="3" destOrd="0" parTransId="{71F0E241-4F43-48E1-83DF-50A8C1259CB1}" sibTransId="{4760F9EC-8BFC-404E-A283-E90CB52C4ED8}"/>
    <dgm:cxn modelId="{06EE2F87-8F44-4A9F-8984-602E14E3C181}" srcId="{967EA172-B4D7-4242-9428-9C0E64B6BCCD}" destId="{FB96DE6C-18A7-4CF0-9DA7-9F31D8E79241}" srcOrd="5" destOrd="0" parTransId="{C8A1FD21-68C0-4CF6-84FF-BB91946BA350}" sibTransId="{D6A68BE5-ABC9-4D54-908F-D2CC90A84531}"/>
    <dgm:cxn modelId="{5803BCB1-8DC1-4774-8844-3B669FD422AB}" type="presOf" srcId="{3770912A-5C38-47F8-9915-5B18E0997BDD}" destId="{2AC9F961-B630-4A33-9687-7C9C9D29C510}" srcOrd="0" destOrd="0" presId="urn:microsoft.com/office/officeart/2018/2/layout/IconLabelList"/>
    <dgm:cxn modelId="{C1157AC9-2AC6-4014-A7CF-DBC268F4FE0F}" srcId="{967EA172-B4D7-4242-9428-9C0E64B6BCCD}" destId="{16739C13-6198-44D9-AFE4-D6EC4B07D85E}" srcOrd="1" destOrd="0" parTransId="{502A0262-BA03-486A-B717-F855398C3818}" sibTransId="{719EC810-2E24-4C87-AA4A-935F0B2B1EA6}"/>
    <dgm:cxn modelId="{1239CDCC-0043-43C7-B57A-9B954D4185EC}" type="presOf" srcId="{16739C13-6198-44D9-AFE4-D6EC4B07D85E}" destId="{E91EFDA8-720A-492A-80E8-FB9318264361}" srcOrd="0" destOrd="0" presId="urn:microsoft.com/office/officeart/2018/2/layout/IconLabelList"/>
    <dgm:cxn modelId="{71C508D3-E377-42C2-87E8-3596AA6A40A3}" type="presOf" srcId="{FB96DE6C-18A7-4CF0-9DA7-9F31D8E79241}" destId="{D1FE4A74-EB86-4A7B-88C6-89727B18D216}" srcOrd="0" destOrd="0" presId="urn:microsoft.com/office/officeart/2018/2/layout/IconLabelList"/>
    <dgm:cxn modelId="{6BEECBD7-29C0-4CEE-BE32-8604DBC97A07}" srcId="{967EA172-B4D7-4242-9428-9C0E64B6BCCD}" destId="{07BEA5B1-A61E-4598-8904-C7B8FC3BE187}" srcOrd="0" destOrd="0" parTransId="{C201500D-31DF-46C1-BDAE-577207C871A9}" sibTransId="{4903DABD-2A09-4D9B-84C2-F3E61DD2F1B8}"/>
    <dgm:cxn modelId="{385B55E3-E7E7-4535-9E8A-2500D074F973}" type="presOf" srcId="{967EA172-B4D7-4242-9428-9C0E64B6BCCD}" destId="{128AE708-FC7F-46FB-968F-E6C02F281BFC}" srcOrd="0" destOrd="0" presId="urn:microsoft.com/office/officeart/2018/2/layout/IconLabelList"/>
    <dgm:cxn modelId="{A6C753AE-06B5-41FB-AC5F-EA51458F2C16}" type="presParOf" srcId="{128AE708-FC7F-46FB-968F-E6C02F281BFC}" destId="{183B9871-3C9C-40C8-A4EA-B0DDB567B6EA}" srcOrd="0" destOrd="0" presId="urn:microsoft.com/office/officeart/2018/2/layout/IconLabelList"/>
    <dgm:cxn modelId="{EA3D8770-78A6-416D-ACDE-AEB4BF8347E4}" type="presParOf" srcId="{183B9871-3C9C-40C8-A4EA-B0DDB567B6EA}" destId="{5CCCEF55-BF94-4DC2-892A-E0C6387CF8F7}" srcOrd="0" destOrd="0" presId="urn:microsoft.com/office/officeart/2018/2/layout/IconLabelList"/>
    <dgm:cxn modelId="{B6160EE2-24FC-4F1B-8004-6E28373BF70B}" type="presParOf" srcId="{183B9871-3C9C-40C8-A4EA-B0DDB567B6EA}" destId="{2DBF68B7-85D8-4E95-8D1C-7B68E8A39565}" srcOrd="1" destOrd="0" presId="urn:microsoft.com/office/officeart/2018/2/layout/IconLabelList"/>
    <dgm:cxn modelId="{E380C408-5699-4B4A-92F7-78E850C0564D}" type="presParOf" srcId="{183B9871-3C9C-40C8-A4EA-B0DDB567B6EA}" destId="{EEB8E825-D9AF-4824-9BE9-0732A3B50769}" srcOrd="2" destOrd="0" presId="urn:microsoft.com/office/officeart/2018/2/layout/IconLabelList"/>
    <dgm:cxn modelId="{C750E35A-D36F-4E8A-8DA3-5C806262B2EC}" type="presParOf" srcId="{128AE708-FC7F-46FB-968F-E6C02F281BFC}" destId="{93A53134-5D40-4040-95BB-A4F04F5FAB7D}" srcOrd="1" destOrd="0" presId="urn:microsoft.com/office/officeart/2018/2/layout/IconLabelList"/>
    <dgm:cxn modelId="{E115058A-C6EF-4586-A011-EFF364EE4E02}" type="presParOf" srcId="{128AE708-FC7F-46FB-968F-E6C02F281BFC}" destId="{DA48FBD1-E65C-44F1-9602-C8EDAACCBF28}" srcOrd="2" destOrd="0" presId="urn:microsoft.com/office/officeart/2018/2/layout/IconLabelList"/>
    <dgm:cxn modelId="{458804D2-AF6A-4445-98C4-8218354A5390}" type="presParOf" srcId="{DA48FBD1-E65C-44F1-9602-C8EDAACCBF28}" destId="{A1DC08F6-EAE8-40E1-9082-5CBE62057D82}" srcOrd="0" destOrd="0" presId="urn:microsoft.com/office/officeart/2018/2/layout/IconLabelList"/>
    <dgm:cxn modelId="{B9005F0F-0551-4872-ACC7-138BAE940658}" type="presParOf" srcId="{DA48FBD1-E65C-44F1-9602-C8EDAACCBF28}" destId="{A1DE803B-8BEF-433D-B4A2-1D3EB16087ED}" srcOrd="1" destOrd="0" presId="urn:microsoft.com/office/officeart/2018/2/layout/IconLabelList"/>
    <dgm:cxn modelId="{456AE103-5468-44C9-B3A7-A3266160A5FE}" type="presParOf" srcId="{DA48FBD1-E65C-44F1-9602-C8EDAACCBF28}" destId="{E91EFDA8-720A-492A-80E8-FB9318264361}" srcOrd="2" destOrd="0" presId="urn:microsoft.com/office/officeart/2018/2/layout/IconLabelList"/>
    <dgm:cxn modelId="{5CCE43E0-A2D7-4398-A810-648A17729198}" type="presParOf" srcId="{128AE708-FC7F-46FB-968F-E6C02F281BFC}" destId="{D2495DC2-5293-4068-8D5A-0F089A6FC80E}" srcOrd="3" destOrd="0" presId="urn:microsoft.com/office/officeart/2018/2/layout/IconLabelList"/>
    <dgm:cxn modelId="{41E50530-03F9-418B-BE8E-8367F8895EB3}" type="presParOf" srcId="{128AE708-FC7F-46FB-968F-E6C02F281BFC}" destId="{72256F47-79F1-4F3F-960F-11ABFC6D3189}" srcOrd="4" destOrd="0" presId="urn:microsoft.com/office/officeart/2018/2/layout/IconLabelList"/>
    <dgm:cxn modelId="{72D3F4D7-5523-454E-BE5C-43FBDC5C8A8E}" type="presParOf" srcId="{72256F47-79F1-4F3F-960F-11ABFC6D3189}" destId="{78455E5F-3653-4825-A3CD-466A9B98723F}" srcOrd="0" destOrd="0" presId="urn:microsoft.com/office/officeart/2018/2/layout/IconLabelList"/>
    <dgm:cxn modelId="{6AC2204A-BE52-4CB6-9FB5-55847EC53563}" type="presParOf" srcId="{72256F47-79F1-4F3F-960F-11ABFC6D3189}" destId="{89AF9B09-DE7B-4A9D-9C43-A1AD2FDF3B94}" srcOrd="1" destOrd="0" presId="urn:microsoft.com/office/officeart/2018/2/layout/IconLabelList"/>
    <dgm:cxn modelId="{C627387F-E97C-45F1-95C7-B0C52114974F}" type="presParOf" srcId="{72256F47-79F1-4F3F-960F-11ABFC6D3189}" destId="{20EFFD9E-95C3-4CBE-8170-22C5C5151B12}" srcOrd="2" destOrd="0" presId="urn:microsoft.com/office/officeart/2018/2/layout/IconLabelList"/>
    <dgm:cxn modelId="{97C8AD2F-9737-4CCC-A644-5C5A87CC684E}" type="presParOf" srcId="{128AE708-FC7F-46FB-968F-E6C02F281BFC}" destId="{82F13635-95FC-4BED-B70B-11C0C9C3AAF0}" srcOrd="5" destOrd="0" presId="urn:microsoft.com/office/officeart/2018/2/layout/IconLabelList"/>
    <dgm:cxn modelId="{55C0C28C-2AC3-471C-A791-381A79ACA3D7}" type="presParOf" srcId="{128AE708-FC7F-46FB-968F-E6C02F281BFC}" destId="{85E65543-7BDE-44DB-ADCB-63377EBE932A}" srcOrd="6" destOrd="0" presId="urn:microsoft.com/office/officeart/2018/2/layout/IconLabelList"/>
    <dgm:cxn modelId="{DF4CF2FC-AD69-4A91-8E95-5C7D8304630A}" type="presParOf" srcId="{85E65543-7BDE-44DB-ADCB-63377EBE932A}" destId="{CC0DAFD6-8BDA-4EA5-86B2-F285B54B6D4E}" srcOrd="0" destOrd="0" presId="urn:microsoft.com/office/officeart/2018/2/layout/IconLabelList"/>
    <dgm:cxn modelId="{4864A41B-B960-4557-AF2C-8AA9697EDD5B}" type="presParOf" srcId="{85E65543-7BDE-44DB-ADCB-63377EBE932A}" destId="{BCDA32CB-CC6F-4793-9799-5A03FFF98BCC}" srcOrd="1" destOrd="0" presId="urn:microsoft.com/office/officeart/2018/2/layout/IconLabelList"/>
    <dgm:cxn modelId="{C7D50996-67A9-4182-B487-5E0783A41821}" type="presParOf" srcId="{85E65543-7BDE-44DB-ADCB-63377EBE932A}" destId="{2AC9F961-B630-4A33-9687-7C9C9D29C510}" srcOrd="2" destOrd="0" presId="urn:microsoft.com/office/officeart/2018/2/layout/IconLabelList"/>
    <dgm:cxn modelId="{4B0970DA-BCDB-43CB-9FB1-57511E15E837}" type="presParOf" srcId="{128AE708-FC7F-46FB-968F-E6C02F281BFC}" destId="{2C8F7465-4034-4CBF-843E-1FB3F1C9D798}" srcOrd="7" destOrd="0" presId="urn:microsoft.com/office/officeart/2018/2/layout/IconLabelList"/>
    <dgm:cxn modelId="{CE05E8B1-E5AC-493B-B128-1CD12A4443D7}" type="presParOf" srcId="{128AE708-FC7F-46FB-968F-E6C02F281BFC}" destId="{4106ACA5-85D3-47A2-931F-4C04A672F7E3}" srcOrd="8" destOrd="0" presId="urn:microsoft.com/office/officeart/2018/2/layout/IconLabelList"/>
    <dgm:cxn modelId="{B0135669-A801-4EF4-A583-29FB26EF0FE5}" type="presParOf" srcId="{4106ACA5-85D3-47A2-931F-4C04A672F7E3}" destId="{CF2B833A-57C9-41CA-9B66-5BE9A7B5CEBA}" srcOrd="0" destOrd="0" presId="urn:microsoft.com/office/officeart/2018/2/layout/IconLabelList"/>
    <dgm:cxn modelId="{13A8A5FF-00A2-4B7A-B630-EA6499BB5548}" type="presParOf" srcId="{4106ACA5-85D3-47A2-931F-4C04A672F7E3}" destId="{6A124034-EEA8-4C76-9082-3A9E640012A8}" srcOrd="1" destOrd="0" presId="urn:microsoft.com/office/officeart/2018/2/layout/IconLabelList"/>
    <dgm:cxn modelId="{943229D3-65FA-4894-8553-9ADC97D229BF}" type="presParOf" srcId="{4106ACA5-85D3-47A2-931F-4C04A672F7E3}" destId="{31C7F06C-2994-435A-BFE9-F2E8F825017F}" srcOrd="2" destOrd="0" presId="urn:microsoft.com/office/officeart/2018/2/layout/IconLabelList"/>
    <dgm:cxn modelId="{1F1699C8-EA20-4860-904D-0F31BFEF3C02}" type="presParOf" srcId="{128AE708-FC7F-46FB-968F-E6C02F281BFC}" destId="{680B5728-06F0-4DE2-BE49-A7D9CD5D7F00}" srcOrd="9" destOrd="0" presId="urn:microsoft.com/office/officeart/2018/2/layout/IconLabelList"/>
    <dgm:cxn modelId="{40F7D672-8F86-41E6-9AA4-9800CB10B488}" type="presParOf" srcId="{128AE708-FC7F-46FB-968F-E6C02F281BFC}" destId="{AF22A1C1-373D-44AA-9F64-D6EDDA625FA2}" srcOrd="10" destOrd="0" presId="urn:microsoft.com/office/officeart/2018/2/layout/IconLabelList"/>
    <dgm:cxn modelId="{CF019E85-46AB-47EC-85AC-29DA137812E4}" type="presParOf" srcId="{AF22A1C1-373D-44AA-9F64-D6EDDA625FA2}" destId="{97BFCEFE-AD5E-4A6B-A16E-5C9DB41993B2}" srcOrd="0" destOrd="0" presId="urn:microsoft.com/office/officeart/2018/2/layout/IconLabelList"/>
    <dgm:cxn modelId="{B87465B6-ACB7-49D0-A9AC-9761B5ED41A7}" type="presParOf" srcId="{AF22A1C1-373D-44AA-9F64-D6EDDA625FA2}" destId="{43926A87-90E2-4F41-8D5C-CC5F4E75DCA4}" srcOrd="1" destOrd="0" presId="urn:microsoft.com/office/officeart/2018/2/layout/IconLabelList"/>
    <dgm:cxn modelId="{2145725D-ECCC-4C39-B04D-31F11EA38FCA}" type="presParOf" srcId="{AF22A1C1-373D-44AA-9F64-D6EDDA625FA2}" destId="{D1FE4A74-EB86-4A7B-88C6-89727B18D21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0A7DD3-555C-44BE-9F67-17874CEDF79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55227FD-042C-41E7-92EB-AB6ADC0CE9EC}">
      <dgm:prSet/>
      <dgm:spPr/>
      <dgm:t>
        <a:bodyPr/>
        <a:lstStyle/>
        <a:p>
          <a:r>
            <a:rPr lang="en-GB"/>
            <a:t>Poems</a:t>
          </a:r>
          <a:endParaRPr lang="en-US"/>
        </a:p>
      </dgm:t>
    </dgm:pt>
    <dgm:pt modelId="{E69AB985-FB49-41F1-A70B-9DFF0B1B3148}" type="parTrans" cxnId="{C7E5B20C-BB67-4A81-BF01-6AE9B82BDCD0}">
      <dgm:prSet/>
      <dgm:spPr/>
      <dgm:t>
        <a:bodyPr/>
        <a:lstStyle/>
        <a:p>
          <a:endParaRPr lang="en-US"/>
        </a:p>
      </dgm:t>
    </dgm:pt>
    <dgm:pt modelId="{45BE2557-FFAA-4176-9B23-F4CECE36F979}" type="sibTrans" cxnId="{C7E5B20C-BB67-4A81-BF01-6AE9B82BDCD0}">
      <dgm:prSet/>
      <dgm:spPr/>
      <dgm:t>
        <a:bodyPr/>
        <a:lstStyle/>
        <a:p>
          <a:endParaRPr lang="en-US"/>
        </a:p>
      </dgm:t>
    </dgm:pt>
    <dgm:pt modelId="{C416A8AD-97E2-4C83-85E2-A6CE8C24BE29}">
      <dgm:prSet/>
      <dgm:spPr/>
      <dgm:t>
        <a:bodyPr/>
        <a:lstStyle/>
        <a:p>
          <a:r>
            <a:rPr lang="en-GB"/>
            <a:t>Accounts</a:t>
          </a:r>
          <a:endParaRPr lang="en-US"/>
        </a:p>
      </dgm:t>
    </dgm:pt>
    <dgm:pt modelId="{421F714C-4D8A-4974-BB7D-7E21155DC2D4}" type="parTrans" cxnId="{2F72F41F-CF96-4889-9535-CFC0AB19E86E}">
      <dgm:prSet/>
      <dgm:spPr/>
      <dgm:t>
        <a:bodyPr/>
        <a:lstStyle/>
        <a:p>
          <a:endParaRPr lang="en-US"/>
        </a:p>
      </dgm:t>
    </dgm:pt>
    <dgm:pt modelId="{8E71CE2F-AF73-41C1-98C3-B33824E84387}" type="sibTrans" cxnId="{2F72F41F-CF96-4889-9535-CFC0AB19E86E}">
      <dgm:prSet/>
      <dgm:spPr/>
      <dgm:t>
        <a:bodyPr/>
        <a:lstStyle/>
        <a:p>
          <a:endParaRPr lang="en-US"/>
        </a:p>
      </dgm:t>
    </dgm:pt>
    <dgm:pt modelId="{D60F8BA7-C3FD-426E-913A-225E70B3215D}">
      <dgm:prSet/>
      <dgm:spPr/>
      <dgm:t>
        <a:bodyPr/>
        <a:lstStyle/>
        <a:p>
          <a:r>
            <a:rPr lang="en-GB"/>
            <a:t>Computer programs</a:t>
          </a:r>
          <a:endParaRPr lang="en-US"/>
        </a:p>
      </dgm:t>
    </dgm:pt>
    <dgm:pt modelId="{2E496B95-950B-43EC-AEC0-EE8D6E50C43D}" type="parTrans" cxnId="{6DF3FB30-C466-4D62-801F-2177132C6547}">
      <dgm:prSet/>
      <dgm:spPr/>
      <dgm:t>
        <a:bodyPr/>
        <a:lstStyle/>
        <a:p>
          <a:endParaRPr lang="en-US"/>
        </a:p>
      </dgm:t>
    </dgm:pt>
    <dgm:pt modelId="{4BB0C837-881B-4B64-9D1A-C524487E650E}" type="sibTrans" cxnId="{6DF3FB30-C466-4D62-801F-2177132C6547}">
      <dgm:prSet/>
      <dgm:spPr/>
      <dgm:t>
        <a:bodyPr/>
        <a:lstStyle/>
        <a:p>
          <a:endParaRPr lang="en-US"/>
        </a:p>
      </dgm:t>
    </dgm:pt>
    <dgm:pt modelId="{968CEE08-E6C2-4E5F-8477-994C8AFF49E1}">
      <dgm:prSet/>
      <dgm:spPr/>
      <dgm:t>
        <a:bodyPr/>
        <a:lstStyle/>
        <a:p>
          <a:r>
            <a:rPr lang="en-GB"/>
            <a:t>Reports</a:t>
          </a:r>
          <a:endParaRPr lang="en-US"/>
        </a:p>
      </dgm:t>
    </dgm:pt>
    <dgm:pt modelId="{EA804397-3AF6-47FB-BFA1-CE4FBBDDD3D1}" type="parTrans" cxnId="{0ED99834-CC85-42F3-AD48-BDEB1C1F44BC}">
      <dgm:prSet/>
      <dgm:spPr/>
      <dgm:t>
        <a:bodyPr/>
        <a:lstStyle/>
        <a:p>
          <a:endParaRPr lang="en-US"/>
        </a:p>
      </dgm:t>
    </dgm:pt>
    <dgm:pt modelId="{6622A8EA-5B2A-495D-8850-58D2B2356079}" type="sibTrans" cxnId="{0ED99834-CC85-42F3-AD48-BDEB1C1F44BC}">
      <dgm:prSet/>
      <dgm:spPr/>
      <dgm:t>
        <a:bodyPr/>
        <a:lstStyle/>
        <a:p>
          <a:endParaRPr lang="en-US"/>
        </a:p>
      </dgm:t>
    </dgm:pt>
    <dgm:pt modelId="{9A44F43B-FEE1-4281-9F8B-CF78B1CEBBFE}">
      <dgm:prSet/>
      <dgm:spPr/>
      <dgm:t>
        <a:bodyPr/>
        <a:lstStyle/>
        <a:p>
          <a:r>
            <a:rPr lang="en-GB"/>
            <a:t>Databases</a:t>
          </a:r>
          <a:endParaRPr lang="en-US"/>
        </a:p>
      </dgm:t>
    </dgm:pt>
    <dgm:pt modelId="{7E1153A1-4574-4300-B0B7-8B5BEEE50D42}" type="parTrans" cxnId="{6C675AB2-C654-43AE-A041-F6087B3E3295}">
      <dgm:prSet/>
      <dgm:spPr/>
      <dgm:t>
        <a:bodyPr/>
        <a:lstStyle/>
        <a:p>
          <a:endParaRPr lang="en-US"/>
        </a:p>
      </dgm:t>
    </dgm:pt>
    <dgm:pt modelId="{EA323CF0-E618-42EB-B337-30FE3FBE1E68}" type="sibTrans" cxnId="{6C675AB2-C654-43AE-A041-F6087B3E3295}">
      <dgm:prSet/>
      <dgm:spPr/>
      <dgm:t>
        <a:bodyPr/>
        <a:lstStyle/>
        <a:p>
          <a:endParaRPr lang="en-US"/>
        </a:p>
      </dgm:t>
    </dgm:pt>
    <dgm:pt modelId="{4D204B45-D4A2-43A6-82EC-AEB5CF4CD006}">
      <dgm:prSet/>
      <dgm:spPr/>
      <dgm:t>
        <a:bodyPr/>
        <a:lstStyle/>
        <a:p>
          <a:r>
            <a:rPr lang="en-GB"/>
            <a:t>Lists</a:t>
          </a:r>
          <a:endParaRPr lang="en-US"/>
        </a:p>
      </dgm:t>
    </dgm:pt>
    <dgm:pt modelId="{6D0D0C53-3517-431C-9376-7560E3C6CE3D}" type="parTrans" cxnId="{2CE66D08-412A-4FEE-8F33-0FCB177CBFF3}">
      <dgm:prSet/>
      <dgm:spPr/>
      <dgm:t>
        <a:bodyPr/>
        <a:lstStyle/>
        <a:p>
          <a:endParaRPr lang="en-US"/>
        </a:p>
      </dgm:t>
    </dgm:pt>
    <dgm:pt modelId="{30E37D95-114D-4C79-B73E-CD994B8B97AF}" type="sibTrans" cxnId="{2CE66D08-412A-4FEE-8F33-0FCB177CBFF3}">
      <dgm:prSet/>
      <dgm:spPr/>
      <dgm:t>
        <a:bodyPr/>
        <a:lstStyle/>
        <a:p>
          <a:endParaRPr lang="en-US"/>
        </a:p>
      </dgm:t>
    </dgm:pt>
    <dgm:pt modelId="{B05AAA60-BABB-4413-BEDC-A381B2ED7A59}">
      <dgm:prSet/>
      <dgm:spPr/>
      <dgm:t>
        <a:bodyPr/>
        <a:lstStyle/>
        <a:p>
          <a:r>
            <a:rPr lang="en-GB" dirty="0"/>
            <a:t>Timetables</a:t>
          </a:r>
          <a:endParaRPr lang="en-US" dirty="0"/>
        </a:p>
      </dgm:t>
    </dgm:pt>
    <dgm:pt modelId="{D3D9D706-44A8-4741-B94B-C2CA7FA48419}" type="parTrans" cxnId="{E085B272-36ED-462F-9E01-D87D35439511}">
      <dgm:prSet/>
      <dgm:spPr/>
      <dgm:t>
        <a:bodyPr/>
        <a:lstStyle/>
        <a:p>
          <a:endParaRPr lang="en-US"/>
        </a:p>
      </dgm:t>
    </dgm:pt>
    <dgm:pt modelId="{5AA3E545-FC51-4D7F-8FB2-7ABA89C6E4BE}" type="sibTrans" cxnId="{E085B272-36ED-462F-9E01-D87D35439511}">
      <dgm:prSet/>
      <dgm:spPr/>
      <dgm:t>
        <a:bodyPr/>
        <a:lstStyle/>
        <a:p>
          <a:endParaRPr lang="en-US"/>
        </a:p>
      </dgm:t>
    </dgm:pt>
    <dgm:pt modelId="{4FFD4B6B-226D-4070-852F-D228667E651F}">
      <dgm:prSet/>
      <dgm:spPr/>
      <dgm:t>
        <a:bodyPr/>
        <a:lstStyle/>
        <a:p>
          <a:r>
            <a:rPr lang="en-US" dirty="0"/>
            <a:t>Letters</a:t>
          </a:r>
        </a:p>
      </dgm:t>
    </dgm:pt>
    <dgm:pt modelId="{690F6D0B-680A-46D1-B8C9-C6CB5DD1B419}" type="parTrans" cxnId="{B52C1840-AA34-44D1-AD20-7CAC905AA8EC}">
      <dgm:prSet/>
      <dgm:spPr/>
      <dgm:t>
        <a:bodyPr/>
        <a:lstStyle/>
        <a:p>
          <a:endParaRPr lang="en-GB"/>
        </a:p>
      </dgm:t>
    </dgm:pt>
    <dgm:pt modelId="{A52B5938-B5BA-4180-944D-3B25E843F7D2}" type="sibTrans" cxnId="{B52C1840-AA34-44D1-AD20-7CAC905AA8EC}">
      <dgm:prSet/>
      <dgm:spPr/>
      <dgm:t>
        <a:bodyPr/>
        <a:lstStyle/>
        <a:p>
          <a:endParaRPr lang="en-GB"/>
        </a:p>
      </dgm:t>
    </dgm:pt>
    <dgm:pt modelId="{3A47B26F-EB70-4C4E-AAC5-3F9B760F2AB5}" type="pres">
      <dgm:prSet presAssocID="{4E0A7DD3-555C-44BE-9F67-17874CEDF79E}" presName="diagram" presStyleCnt="0">
        <dgm:presLayoutVars>
          <dgm:dir/>
          <dgm:resizeHandles val="exact"/>
        </dgm:presLayoutVars>
      </dgm:prSet>
      <dgm:spPr/>
    </dgm:pt>
    <dgm:pt modelId="{1DB68A40-BCD4-45F5-8485-59F794260688}" type="pres">
      <dgm:prSet presAssocID="{F55227FD-042C-41E7-92EB-AB6ADC0CE9EC}" presName="node" presStyleLbl="node1" presStyleIdx="0" presStyleCnt="8">
        <dgm:presLayoutVars>
          <dgm:bulletEnabled val="1"/>
        </dgm:presLayoutVars>
      </dgm:prSet>
      <dgm:spPr/>
    </dgm:pt>
    <dgm:pt modelId="{D7F607C8-5A2C-4CAF-B561-95CBA12E06E6}" type="pres">
      <dgm:prSet presAssocID="{45BE2557-FFAA-4176-9B23-F4CECE36F979}" presName="sibTrans" presStyleCnt="0"/>
      <dgm:spPr/>
    </dgm:pt>
    <dgm:pt modelId="{473549A3-011C-46A2-B1AD-8CD03694B975}" type="pres">
      <dgm:prSet presAssocID="{C416A8AD-97E2-4C83-85E2-A6CE8C24BE29}" presName="node" presStyleLbl="node1" presStyleIdx="1" presStyleCnt="8">
        <dgm:presLayoutVars>
          <dgm:bulletEnabled val="1"/>
        </dgm:presLayoutVars>
      </dgm:prSet>
      <dgm:spPr/>
    </dgm:pt>
    <dgm:pt modelId="{E11172AA-57BC-4029-B529-F8281E19B214}" type="pres">
      <dgm:prSet presAssocID="{8E71CE2F-AF73-41C1-98C3-B33824E84387}" presName="sibTrans" presStyleCnt="0"/>
      <dgm:spPr/>
    </dgm:pt>
    <dgm:pt modelId="{B2C944B1-0641-416C-AC88-B98A505EC976}" type="pres">
      <dgm:prSet presAssocID="{D60F8BA7-C3FD-426E-913A-225E70B3215D}" presName="node" presStyleLbl="node1" presStyleIdx="2" presStyleCnt="8">
        <dgm:presLayoutVars>
          <dgm:bulletEnabled val="1"/>
        </dgm:presLayoutVars>
      </dgm:prSet>
      <dgm:spPr/>
    </dgm:pt>
    <dgm:pt modelId="{F4B0AF57-BD9A-438C-A604-68DDFF8B4C22}" type="pres">
      <dgm:prSet presAssocID="{4BB0C837-881B-4B64-9D1A-C524487E650E}" presName="sibTrans" presStyleCnt="0"/>
      <dgm:spPr/>
    </dgm:pt>
    <dgm:pt modelId="{43E63D9C-49A7-42A5-951C-6C6111F5438D}" type="pres">
      <dgm:prSet presAssocID="{968CEE08-E6C2-4E5F-8477-994C8AFF49E1}" presName="node" presStyleLbl="node1" presStyleIdx="3" presStyleCnt="8">
        <dgm:presLayoutVars>
          <dgm:bulletEnabled val="1"/>
        </dgm:presLayoutVars>
      </dgm:prSet>
      <dgm:spPr/>
    </dgm:pt>
    <dgm:pt modelId="{7292E353-DF1F-46C3-BEE3-80CAE1AE7975}" type="pres">
      <dgm:prSet presAssocID="{6622A8EA-5B2A-495D-8850-58D2B2356079}" presName="sibTrans" presStyleCnt="0"/>
      <dgm:spPr/>
    </dgm:pt>
    <dgm:pt modelId="{A09AC14B-058F-438B-8CA3-974388B58A8C}" type="pres">
      <dgm:prSet presAssocID="{9A44F43B-FEE1-4281-9F8B-CF78B1CEBBFE}" presName="node" presStyleLbl="node1" presStyleIdx="4" presStyleCnt="8">
        <dgm:presLayoutVars>
          <dgm:bulletEnabled val="1"/>
        </dgm:presLayoutVars>
      </dgm:prSet>
      <dgm:spPr/>
    </dgm:pt>
    <dgm:pt modelId="{7288F866-BD48-4D31-A547-A176B7AF1FBD}" type="pres">
      <dgm:prSet presAssocID="{EA323CF0-E618-42EB-B337-30FE3FBE1E68}" presName="sibTrans" presStyleCnt="0"/>
      <dgm:spPr/>
    </dgm:pt>
    <dgm:pt modelId="{6BF7EDAF-308A-4997-9379-89916435FC84}" type="pres">
      <dgm:prSet presAssocID="{4D204B45-D4A2-43A6-82EC-AEB5CF4CD006}" presName="node" presStyleLbl="node1" presStyleIdx="5" presStyleCnt="8">
        <dgm:presLayoutVars>
          <dgm:bulletEnabled val="1"/>
        </dgm:presLayoutVars>
      </dgm:prSet>
      <dgm:spPr/>
    </dgm:pt>
    <dgm:pt modelId="{4E745D12-0CE1-4B95-A167-5D8275024CE9}" type="pres">
      <dgm:prSet presAssocID="{30E37D95-114D-4C79-B73E-CD994B8B97AF}" presName="sibTrans" presStyleCnt="0"/>
      <dgm:spPr/>
    </dgm:pt>
    <dgm:pt modelId="{BB33354A-FE21-48C3-855D-8408D04EFE74}" type="pres">
      <dgm:prSet presAssocID="{B05AAA60-BABB-4413-BEDC-A381B2ED7A59}" presName="node" presStyleLbl="node1" presStyleIdx="6" presStyleCnt="8">
        <dgm:presLayoutVars>
          <dgm:bulletEnabled val="1"/>
        </dgm:presLayoutVars>
      </dgm:prSet>
      <dgm:spPr/>
    </dgm:pt>
    <dgm:pt modelId="{E1C410CF-662D-42F1-8E91-B2B249C3A293}" type="pres">
      <dgm:prSet presAssocID="{5AA3E545-FC51-4D7F-8FB2-7ABA89C6E4BE}" presName="sibTrans" presStyleCnt="0"/>
      <dgm:spPr/>
    </dgm:pt>
    <dgm:pt modelId="{06708FB6-E805-456D-BB12-B203EBE60F2B}" type="pres">
      <dgm:prSet presAssocID="{4FFD4B6B-226D-4070-852F-D228667E651F}" presName="node" presStyleLbl="node1" presStyleIdx="7" presStyleCnt="8">
        <dgm:presLayoutVars>
          <dgm:bulletEnabled val="1"/>
        </dgm:presLayoutVars>
      </dgm:prSet>
      <dgm:spPr/>
    </dgm:pt>
  </dgm:ptLst>
  <dgm:cxnLst>
    <dgm:cxn modelId="{3E226D04-35B5-4CB3-8A8F-C215CA78DC9D}" type="presOf" srcId="{4D204B45-D4A2-43A6-82EC-AEB5CF4CD006}" destId="{6BF7EDAF-308A-4997-9379-89916435FC84}" srcOrd="0" destOrd="0" presId="urn:microsoft.com/office/officeart/2005/8/layout/default"/>
    <dgm:cxn modelId="{2CE66D08-412A-4FEE-8F33-0FCB177CBFF3}" srcId="{4E0A7DD3-555C-44BE-9F67-17874CEDF79E}" destId="{4D204B45-D4A2-43A6-82EC-AEB5CF4CD006}" srcOrd="5" destOrd="0" parTransId="{6D0D0C53-3517-431C-9376-7560E3C6CE3D}" sibTransId="{30E37D95-114D-4C79-B73E-CD994B8B97AF}"/>
    <dgm:cxn modelId="{C7E5B20C-BB67-4A81-BF01-6AE9B82BDCD0}" srcId="{4E0A7DD3-555C-44BE-9F67-17874CEDF79E}" destId="{F55227FD-042C-41E7-92EB-AB6ADC0CE9EC}" srcOrd="0" destOrd="0" parTransId="{E69AB985-FB49-41F1-A70B-9DFF0B1B3148}" sibTransId="{45BE2557-FFAA-4176-9B23-F4CECE36F979}"/>
    <dgm:cxn modelId="{EBFDEB1D-E32D-4C48-AB8A-BB583DD4E57C}" type="presOf" srcId="{C416A8AD-97E2-4C83-85E2-A6CE8C24BE29}" destId="{473549A3-011C-46A2-B1AD-8CD03694B975}" srcOrd="0" destOrd="0" presId="urn:microsoft.com/office/officeart/2005/8/layout/default"/>
    <dgm:cxn modelId="{2F72F41F-CF96-4889-9535-CFC0AB19E86E}" srcId="{4E0A7DD3-555C-44BE-9F67-17874CEDF79E}" destId="{C416A8AD-97E2-4C83-85E2-A6CE8C24BE29}" srcOrd="1" destOrd="0" parTransId="{421F714C-4D8A-4974-BB7D-7E21155DC2D4}" sibTransId="{8E71CE2F-AF73-41C1-98C3-B33824E84387}"/>
    <dgm:cxn modelId="{6DF3FB30-C466-4D62-801F-2177132C6547}" srcId="{4E0A7DD3-555C-44BE-9F67-17874CEDF79E}" destId="{D60F8BA7-C3FD-426E-913A-225E70B3215D}" srcOrd="2" destOrd="0" parTransId="{2E496B95-950B-43EC-AEC0-EE8D6E50C43D}" sibTransId="{4BB0C837-881B-4B64-9D1A-C524487E650E}"/>
    <dgm:cxn modelId="{0ED99834-CC85-42F3-AD48-BDEB1C1F44BC}" srcId="{4E0A7DD3-555C-44BE-9F67-17874CEDF79E}" destId="{968CEE08-E6C2-4E5F-8477-994C8AFF49E1}" srcOrd="3" destOrd="0" parTransId="{EA804397-3AF6-47FB-BFA1-CE4FBBDDD3D1}" sibTransId="{6622A8EA-5B2A-495D-8850-58D2B2356079}"/>
    <dgm:cxn modelId="{B52C1840-AA34-44D1-AD20-7CAC905AA8EC}" srcId="{4E0A7DD3-555C-44BE-9F67-17874CEDF79E}" destId="{4FFD4B6B-226D-4070-852F-D228667E651F}" srcOrd="7" destOrd="0" parTransId="{690F6D0B-680A-46D1-B8C9-C6CB5DD1B419}" sibTransId="{A52B5938-B5BA-4180-944D-3B25E843F7D2}"/>
    <dgm:cxn modelId="{E085B272-36ED-462F-9E01-D87D35439511}" srcId="{4E0A7DD3-555C-44BE-9F67-17874CEDF79E}" destId="{B05AAA60-BABB-4413-BEDC-A381B2ED7A59}" srcOrd="6" destOrd="0" parTransId="{D3D9D706-44A8-4741-B94B-C2CA7FA48419}" sibTransId="{5AA3E545-FC51-4D7F-8FB2-7ABA89C6E4BE}"/>
    <dgm:cxn modelId="{5B13CE72-CDDB-42CB-9D51-A55DC49D9A62}" type="presOf" srcId="{B05AAA60-BABB-4413-BEDC-A381B2ED7A59}" destId="{BB33354A-FE21-48C3-855D-8408D04EFE74}" srcOrd="0" destOrd="0" presId="urn:microsoft.com/office/officeart/2005/8/layout/default"/>
    <dgm:cxn modelId="{0DD25158-B909-4A75-90F1-616C215F4E63}" type="presOf" srcId="{968CEE08-E6C2-4E5F-8477-994C8AFF49E1}" destId="{43E63D9C-49A7-42A5-951C-6C6111F5438D}" srcOrd="0" destOrd="0" presId="urn:microsoft.com/office/officeart/2005/8/layout/default"/>
    <dgm:cxn modelId="{215B0789-3849-4597-8770-8CF31032223D}" type="presOf" srcId="{9A44F43B-FEE1-4281-9F8B-CF78B1CEBBFE}" destId="{A09AC14B-058F-438B-8CA3-974388B58A8C}" srcOrd="0" destOrd="0" presId="urn:microsoft.com/office/officeart/2005/8/layout/default"/>
    <dgm:cxn modelId="{BB11A19C-DD9D-4FC4-831B-73C0F60EFD69}" type="presOf" srcId="{4FFD4B6B-226D-4070-852F-D228667E651F}" destId="{06708FB6-E805-456D-BB12-B203EBE60F2B}" srcOrd="0" destOrd="0" presId="urn:microsoft.com/office/officeart/2005/8/layout/default"/>
    <dgm:cxn modelId="{6C675AB2-C654-43AE-A041-F6087B3E3295}" srcId="{4E0A7DD3-555C-44BE-9F67-17874CEDF79E}" destId="{9A44F43B-FEE1-4281-9F8B-CF78B1CEBBFE}" srcOrd="4" destOrd="0" parTransId="{7E1153A1-4574-4300-B0B7-8B5BEEE50D42}" sibTransId="{EA323CF0-E618-42EB-B337-30FE3FBE1E68}"/>
    <dgm:cxn modelId="{9A7DF8BC-0D2B-44A5-93EE-32147BC064BC}" type="presOf" srcId="{F55227FD-042C-41E7-92EB-AB6ADC0CE9EC}" destId="{1DB68A40-BCD4-45F5-8485-59F794260688}" srcOrd="0" destOrd="0" presId="urn:microsoft.com/office/officeart/2005/8/layout/default"/>
    <dgm:cxn modelId="{10475ED3-E7B8-46D3-AE9B-4DA5BE41FDC3}" type="presOf" srcId="{4E0A7DD3-555C-44BE-9F67-17874CEDF79E}" destId="{3A47B26F-EB70-4C4E-AAC5-3F9B760F2AB5}" srcOrd="0" destOrd="0" presId="urn:microsoft.com/office/officeart/2005/8/layout/default"/>
    <dgm:cxn modelId="{8BD0D9E8-5297-465E-B189-461945890906}" type="presOf" srcId="{D60F8BA7-C3FD-426E-913A-225E70B3215D}" destId="{B2C944B1-0641-416C-AC88-B98A505EC976}" srcOrd="0" destOrd="0" presId="urn:microsoft.com/office/officeart/2005/8/layout/default"/>
    <dgm:cxn modelId="{3193BB9B-E941-4A7F-927A-4D1AC21047BC}" type="presParOf" srcId="{3A47B26F-EB70-4C4E-AAC5-3F9B760F2AB5}" destId="{1DB68A40-BCD4-45F5-8485-59F794260688}" srcOrd="0" destOrd="0" presId="urn:microsoft.com/office/officeart/2005/8/layout/default"/>
    <dgm:cxn modelId="{314B9D34-0CAD-4F4D-BC09-9028B96F1175}" type="presParOf" srcId="{3A47B26F-EB70-4C4E-AAC5-3F9B760F2AB5}" destId="{D7F607C8-5A2C-4CAF-B561-95CBA12E06E6}" srcOrd="1" destOrd="0" presId="urn:microsoft.com/office/officeart/2005/8/layout/default"/>
    <dgm:cxn modelId="{A8291C25-FAD5-4020-A481-A5D4E77A192C}" type="presParOf" srcId="{3A47B26F-EB70-4C4E-AAC5-3F9B760F2AB5}" destId="{473549A3-011C-46A2-B1AD-8CD03694B975}" srcOrd="2" destOrd="0" presId="urn:microsoft.com/office/officeart/2005/8/layout/default"/>
    <dgm:cxn modelId="{A2480E44-A35B-4756-B529-BFEAD6E3E360}" type="presParOf" srcId="{3A47B26F-EB70-4C4E-AAC5-3F9B760F2AB5}" destId="{E11172AA-57BC-4029-B529-F8281E19B214}" srcOrd="3" destOrd="0" presId="urn:microsoft.com/office/officeart/2005/8/layout/default"/>
    <dgm:cxn modelId="{4B2DDDFB-9D40-484A-9DC6-EB7C25B1057A}" type="presParOf" srcId="{3A47B26F-EB70-4C4E-AAC5-3F9B760F2AB5}" destId="{B2C944B1-0641-416C-AC88-B98A505EC976}" srcOrd="4" destOrd="0" presId="urn:microsoft.com/office/officeart/2005/8/layout/default"/>
    <dgm:cxn modelId="{2114F379-0A31-48D0-9CD3-8CC50BD02379}" type="presParOf" srcId="{3A47B26F-EB70-4C4E-AAC5-3F9B760F2AB5}" destId="{F4B0AF57-BD9A-438C-A604-68DDFF8B4C22}" srcOrd="5" destOrd="0" presId="urn:microsoft.com/office/officeart/2005/8/layout/default"/>
    <dgm:cxn modelId="{17F31D6D-63D5-48DA-94FA-D7192641A75D}" type="presParOf" srcId="{3A47B26F-EB70-4C4E-AAC5-3F9B760F2AB5}" destId="{43E63D9C-49A7-42A5-951C-6C6111F5438D}" srcOrd="6" destOrd="0" presId="urn:microsoft.com/office/officeart/2005/8/layout/default"/>
    <dgm:cxn modelId="{A1066E56-C067-4BC2-8923-40E90C219304}" type="presParOf" srcId="{3A47B26F-EB70-4C4E-AAC5-3F9B760F2AB5}" destId="{7292E353-DF1F-46C3-BEE3-80CAE1AE7975}" srcOrd="7" destOrd="0" presId="urn:microsoft.com/office/officeart/2005/8/layout/default"/>
    <dgm:cxn modelId="{16B46D9B-9263-4BF3-BDD2-92BF5F89AAE1}" type="presParOf" srcId="{3A47B26F-EB70-4C4E-AAC5-3F9B760F2AB5}" destId="{A09AC14B-058F-438B-8CA3-974388B58A8C}" srcOrd="8" destOrd="0" presId="urn:microsoft.com/office/officeart/2005/8/layout/default"/>
    <dgm:cxn modelId="{0E0B56EC-D45E-4B24-A468-43E38842705D}" type="presParOf" srcId="{3A47B26F-EB70-4C4E-AAC5-3F9B760F2AB5}" destId="{7288F866-BD48-4D31-A547-A176B7AF1FBD}" srcOrd="9" destOrd="0" presId="urn:microsoft.com/office/officeart/2005/8/layout/default"/>
    <dgm:cxn modelId="{415D4356-F0C6-4345-8FE1-D1E94D266672}" type="presParOf" srcId="{3A47B26F-EB70-4C4E-AAC5-3F9B760F2AB5}" destId="{6BF7EDAF-308A-4997-9379-89916435FC84}" srcOrd="10" destOrd="0" presId="urn:microsoft.com/office/officeart/2005/8/layout/default"/>
    <dgm:cxn modelId="{4B54F18B-7752-4004-921E-2B7A1D0EA113}" type="presParOf" srcId="{3A47B26F-EB70-4C4E-AAC5-3F9B760F2AB5}" destId="{4E745D12-0CE1-4B95-A167-5D8275024CE9}" srcOrd="11" destOrd="0" presId="urn:microsoft.com/office/officeart/2005/8/layout/default"/>
    <dgm:cxn modelId="{FD8D5274-8700-4933-A037-8A5F1ED2908A}" type="presParOf" srcId="{3A47B26F-EB70-4C4E-AAC5-3F9B760F2AB5}" destId="{BB33354A-FE21-48C3-855D-8408D04EFE74}" srcOrd="12" destOrd="0" presId="urn:microsoft.com/office/officeart/2005/8/layout/default"/>
    <dgm:cxn modelId="{CA43B8BF-B952-42BA-B51F-85F0746F3020}" type="presParOf" srcId="{3A47B26F-EB70-4C4E-AAC5-3F9B760F2AB5}" destId="{E1C410CF-662D-42F1-8E91-B2B249C3A293}" srcOrd="13" destOrd="0" presId="urn:microsoft.com/office/officeart/2005/8/layout/default"/>
    <dgm:cxn modelId="{CAF803B3-0557-469E-AC25-4F0838A66A61}" type="presParOf" srcId="{3A47B26F-EB70-4C4E-AAC5-3F9B760F2AB5}" destId="{06708FB6-E805-456D-BB12-B203EBE60F2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001A4-931D-4543-85BE-A7968217D822}">
      <dsp:nvSpPr>
        <dsp:cNvPr id="0" name=""/>
        <dsp:cNvSpPr/>
      </dsp:nvSpPr>
      <dsp:spPr>
        <a:xfrm>
          <a:off x="0" y="2182623"/>
          <a:ext cx="9720262" cy="143203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consult a solicitor. </a:t>
          </a:r>
        </a:p>
      </dsp:txBody>
      <dsp:txXfrm>
        <a:off x="0" y="2182623"/>
        <a:ext cx="9720262" cy="1432037"/>
      </dsp:txXfrm>
    </dsp:sp>
    <dsp:sp modelId="{3BC72CFE-5661-4B03-AFC0-9B68954CE993}">
      <dsp:nvSpPr>
        <dsp:cNvPr id="0" name=""/>
        <dsp:cNvSpPr/>
      </dsp:nvSpPr>
      <dsp:spPr>
        <a:xfrm rot="10800000">
          <a:off x="0" y="1630"/>
          <a:ext cx="9720262" cy="2202473"/>
        </a:xfrm>
        <a:prstGeom prst="upArrowCallout">
          <a:avLst/>
        </a:prstGeom>
        <a:solidFill>
          <a:schemeClr val="accent5">
            <a:hueOff val="2356783"/>
            <a:satOff val="-11270"/>
            <a:lumOff val="1235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Anyone producing material is responsible for any infringement of copyright that might result. If you need legal advice please</a:t>
          </a:r>
        </a:p>
      </dsp:txBody>
      <dsp:txXfrm rot="10800000">
        <a:off x="0" y="1630"/>
        <a:ext cx="9720262" cy="14311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BA4A1-91F6-478A-9368-0AF9D3DFF933}">
      <dsp:nvSpPr>
        <dsp:cNvPr id="0" name=""/>
        <dsp:cNvSpPr/>
      </dsp:nvSpPr>
      <dsp:spPr>
        <a:xfrm>
          <a:off x="1082105" y="878242"/>
          <a:ext cx="1485526" cy="14855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5E6BCB-F429-4626-9802-9997B8E3B033}">
      <dsp:nvSpPr>
        <dsp:cNvPr id="0" name=""/>
        <dsp:cNvSpPr/>
      </dsp:nvSpPr>
      <dsp:spPr>
        <a:xfrm>
          <a:off x="174284" y="2753095"/>
          <a:ext cx="330116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GB" sz="2600" kern="1200" dirty="0"/>
            <a:t>Plays</a:t>
          </a:r>
          <a:endParaRPr lang="en-US" sz="2600" kern="1200" dirty="0"/>
        </a:p>
      </dsp:txBody>
      <dsp:txXfrm>
        <a:off x="174284" y="2753095"/>
        <a:ext cx="3301169" cy="720000"/>
      </dsp:txXfrm>
    </dsp:sp>
    <dsp:sp modelId="{2834937E-3198-4388-8E3F-775BBAB80CBA}">
      <dsp:nvSpPr>
        <dsp:cNvPr id="0" name=""/>
        <dsp:cNvSpPr/>
      </dsp:nvSpPr>
      <dsp:spPr>
        <a:xfrm>
          <a:off x="4960980" y="878242"/>
          <a:ext cx="1485526" cy="14855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254CCE-80BB-43FB-BC32-098671BF5F3B}">
      <dsp:nvSpPr>
        <dsp:cNvPr id="0" name=""/>
        <dsp:cNvSpPr/>
      </dsp:nvSpPr>
      <dsp:spPr>
        <a:xfrm>
          <a:off x="4053158" y="2753095"/>
          <a:ext cx="330116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GB" sz="2600" kern="1200" dirty="0"/>
            <a:t>Choreography</a:t>
          </a:r>
          <a:endParaRPr lang="en-US" sz="2600" kern="1200" dirty="0"/>
        </a:p>
      </dsp:txBody>
      <dsp:txXfrm>
        <a:off x="4053158" y="2753095"/>
        <a:ext cx="3301169" cy="720000"/>
      </dsp:txXfrm>
    </dsp:sp>
    <dsp:sp modelId="{BD4510AA-CF96-4437-886A-6095A3C8C4E7}">
      <dsp:nvSpPr>
        <dsp:cNvPr id="0" name=""/>
        <dsp:cNvSpPr/>
      </dsp:nvSpPr>
      <dsp:spPr>
        <a:xfrm>
          <a:off x="8839854" y="878242"/>
          <a:ext cx="1485526" cy="14855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AF6F2A-27DB-44F5-8EAF-26E1B3DD6EB5}">
      <dsp:nvSpPr>
        <dsp:cNvPr id="0" name=""/>
        <dsp:cNvSpPr/>
      </dsp:nvSpPr>
      <dsp:spPr>
        <a:xfrm>
          <a:off x="7932033" y="2753095"/>
          <a:ext cx="330116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GB" sz="2600" kern="1200" dirty="0"/>
            <a:t>Music (without the words)</a:t>
          </a:r>
          <a:endParaRPr lang="en-US" sz="2600" kern="1200" dirty="0"/>
        </a:p>
      </dsp:txBody>
      <dsp:txXfrm>
        <a:off x="7932033" y="2753095"/>
        <a:ext cx="3301169"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67FA3-7E6A-4ED8-B8EA-58681D7DACE4}">
      <dsp:nvSpPr>
        <dsp:cNvPr id="0" name=""/>
        <dsp:cNvSpPr/>
      </dsp:nvSpPr>
      <dsp:spPr>
        <a:xfrm>
          <a:off x="390755" y="1442990"/>
          <a:ext cx="637558" cy="6375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A6C45A-DAC0-42B0-AB96-473BEE94B19C}">
      <dsp:nvSpPr>
        <dsp:cNvPr id="0" name=""/>
        <dsp:cNvSpPr/>
      </dsp:nvSpPr>
      <dsp:spPr>
        <a:xfrm>
          <a:off x="1136" y="2341629"/>
          <a:ext cx="1416796" cy="56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a:t>Maps</a:t>
          </a:r>
          <a:endParaRPr lang="en-US" sz="2200" kern="1200" dirty="0"/>
        </a:p>
      </dsp:txBody>
      <dsp:txXfrm>
        <a:off x="1136" y="2341629"/>
        <a:ext cx="1416796" cy="566718"/>
      </dsp:txXfrm>
    </dsp:sp>
    <dsp:sp modelId="{E7FD4CD9-D6F0-4A71-BD08-CDCE20EB0061}">
      <dsp:nvSpPr>
        <dsp:cNvPr id="0" name=""/>
        <dsp:cNvSpPr/>
      </dsp:nvSpPr>
      <dsp:spPr>
        <a:xfrm>
          <a:off x="2055491" y="1442990"/>
          <a:ext cx="637558" cy="6375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F6309A-A673-4E85-A247-91BCBF72ECEB}">
      <dsp:nvSpPr>
        <dsp:cNvPr id="0" name=""/>
        <dsp:cNvSpPr/>
      </dsp:nvSpPr>
      <dsp:spPr>
        <a:xfrm>
          <a:off x="1665872" y="2341629"/>
          <a:ext cx="1416796" cy="56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a:t>Drawings</a:t>
          </a:r>
          <a:endParaRPr lang="en-US" sz="2200" kern="1200" dirty="0"/>
        </a:p>
      </dsp:txBody>
      <dsp:txXfrm>
        <a:off x="1665872" y="2341629"/>
        <a:ext cx="1416796" cy="566718"/>
      </dsp:txXfrm>
    </dsp:sp>
    <dsp:sp modelId="{638ED259-5906-48DB-8187-C4CD4BFE5656}">
      <dsp:nvSpPr>
        <dsp:cNvPr id="0" name=""/>
        <dsp:cNvSpPr/>
      </dsp:nvSpPr>
      <dsp:spPr>
        <a:xfrm>
          <a:off x="3720227" y="1442990"/>
          <a:ext cx="637558" cy="6375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255418-9753-4FA6-A56E-0635ABD0687A}">
      <dsp:nvSpPr>
        <dsp:cNvPr id="0" name=""/>
        <dsp:cNvSpPr/>
      </dsp:nvSpPr>
      <dsp:spPr>
        <a:xfrm>
          <a:off x="3330608" y="2341629"/>
          <a:ext cx="1416796" cy="56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a:t>Paintings</a:t>
          </a:r>
          <a:endParaRPr lang="en-US" sz="2200" kern="1200" dirty="0"/>
        </a:p>
      </dsp:txBody>
      <dsp:txXfrm>
        <a:off x="3330608" y="2341629"/>
        <a:ext cx="1416796" cy="566718"/>
      </dsp:txXfrm>
    </dsp:sp>
    <dsp:sp modelId="{7AACBD8A-695C-488A-9BD8-3EFF5D8DDB8C}">
      <dsp:nvSpPr>
        <dsp:cNvPr id="0" name=""/>
        <dsp:cNvSpPr/>
      </dsp:nvSpPr>
      <dsp:spPr>
        <a:xfrm>
          <a:off x="5384964" y="1442990"/>
          <a:ext cx="637558" cy="6375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EBA86F-9C08-4D1A-813E-1AD52484B402}">
      <dsp:nvSpPr>
        <dsp:cNvPr id="0" name=""/>
        <dsp:cNvSpPr/>
      </dsp:nvSpPr>
      <dsp:spPr>
        <a:xfrm>
          <a:off x="4995345" y="2341629"/>
          <a:ext cx="1416796" cy="56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a:t>Photographs</a:t>
          </a:r>
          <a:endParaRPr lang="en-US" sz="2200" kern="1200" dirty="0"/>
        </a:p>
      </dsp:txBody>
      <dsp:txXfrm>
        <a:off x="4995345" y="2341629"/>
        <a:ext cx="1416796" cy="566718"/>
      </dsp:txXfrm>
    </dsp:sp>
    <dsp:sp modelId="{1F56DDDF-2218-46B4-B0B8-5CCDF141D4EB}">
      <dsp:nvSpPr>
        <dsp:cNvPr id="0" name=""/>
        <dsp:cNvSpPr/>
      </dsp:nvSpPr>
      <dsp:spPr>
        <a:xfrm>
          <a:off x="7049700" y="1442990"/>
          <a:ext cx="637558" cy="6375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F67C05-CD12-4D4C-8D13-8C8C880C0A97}">
      <dsp:nvSpPr>
        <dsp:cNvPr id="0" name=""/>
        <dsp:cNvSpPr/>
      </dsp:nvSpPr>
      <dsp:spPr>
        <a:xfrm>
          <a:off x="6660081" y="2341629"/>
          <a:ext cx="1416796" cy="56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a:t>Medals</a:t>
          </a:r>
          <a:endParaRPr lang="en-US" sz="2200" kern="1200" dirty="0"/>
        </a:p>
      </dsp:txBody>
      <dsp:txXfrm>
        <a:off x="6660081" y="2341629"/>
        <a:ext cx="1416796" cy="566718"/>
      </dsp:txXfrm>
    </dsp:sp>
    <dsp:sp modelId="{9F3D63F3-D22A-46AD-BA78-60F2E26E7E71}">
      <dsp:nvSpPr>
        <dsp:cNvPr id="0" name=""/>
        <dsp:cNvSpPr/>
      </dsp:nvSpPr>
      <dsp:spPr>
        <a:xfrm>
          <a:off x="8714436" y="1442990"/>
          <a:ext cx="637558" cy="63755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C0AF78-1F0B-497B-B4D6-7709DDF9CFB1}">
      <dsp:nvSpPr>
        <dsp:cNvPr id="0" name=""/>
        <dsp:cNvSpPr/>
      </dsp:nvSpPr>
      <dsp:spPr>
        <a:xfrm>
          <a:off x="8324817" y="2341629"/>
          <a:ext cx="1416796" cy="56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a:t>Seals</a:t>
          </a:r>
          <a:endParaRPr lang="en-US" sz="2200" kern="1200" dirty="0"/>
        </a:p>
      </dsp:txBody>
      <dsp:txXfrm>
        <a:off x="8324817" y="2341629"/>
        <a:ext cx="1416796" cy="566718"/>
      </dsp:txXfrm>
    </dsp:sp>
    <dsp:sp modelId="{39B61C74-3A41-411E-906C-4959E924FC32}">
      <dsp:nvSpPr>
        <dsp:cNvPr id="0" name=""/>
        <dsp:cNvSpPr/>
      </dsp:nvSpPr>
      <dsp:spPr>
        <a:xfrm>
          <a:off x="10379173" y="1442990"/>
          <a:ext cx="637558" cy="63755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A110FB-4F2A-40B6-A68D-6C07118DC34A}">
      <dsp:nvSpPr>
        <dsp:cNvPr id="0" name=""/>
        <dsp:cNvSpPr/>
      </dsp:nvSpPr>
      <dsp:spPr>
        <a:xfrm>
          <a:off x="9989554" y="2341629"/>
          <a:ext cx="1416796" cy="56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a:t>Sculptures</a:t>
          </a:r>
          <a:endParaRPr lang="en-US" sz="2200" kern="1200" dirty="0"/>
        </a:p>
      </dsp:txBody>
      <dsp:txXfrm>
        <a:off x="9989554" y="2341629"/>
        <a:ext cx="1416796" cy="5667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67B83-75FE-4B1B-8D97-87C0DA7AA8A7}">
      <dsp:nvSpPr>
        <dsp:cNvPr id="0" name=""/>
        <dsp:cNvSpPr/>
      </dsp:nvSpPr>
      <dsp:spPr>
        <a:xfrm>
          <a:off x="2490743" y="375668"/>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B3E89-6DF5-4A1C-8BED-62E33FADCE34}">
      <dsp:nvSpPr>
        <dsp:cNvPr id="0" name=""/>
        <dsp:cNvSpPr/>
      </dsp:nvSpPr>
      <dsp:spPr>
        <a:xfrm>
          <a:off x="2958743"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EAE032-A440-40F4-8649-17CF437FA41B}">
      <dsp:nvSpPr>
        <dsp:cNvPr id="0" name=""/>
        <dsp:cNvSpPr/>
      </dsp:nvSpPr>
      <dsp:spPr>
        <a:xfrm>
          <a:off x="1788743"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100000"/>
            </a:lnSpc>
            <a:spcBef>
              <a:spcPct val="0"/>
            </a:spcBef>
            <a:spcAft>
              <a:spcPct val="35000"/>
            </a:spcAft>
            <a:buNone/>
            <a:defRPr cap="all"/>
          </a:pPr>
          <a:r>
            <a:rPr lang="en-GB" sz="4400" kern="1200"/>
            <a:t>Videos</a:t>
          </a:r>
          <a:endParaRPr lang="en-US" sz="4400" kern="1200"/>
        </a:p>
      </dsp:txBody>
      <dsp:txXfrm>
        <a:off x="1788743" y="3255669"/>
        <a:ext cx="3600000" cy="720000"/>
      </dsp:txXfrm>
    </dsp:sp>
    <dsp:sp modelId="{42BDCCB1-DE14-49DA-B637-6D3D6AE46873}">
      <dsp:nvSpPr>
        <dsp:cNvPr id="0" name=""/>
        <dsp:cNvSpPr/>
      </dsp:nvSpPr>
      <dsp:spPr>
        <a:xfrm>
          <a:off x="6720743" y="375668"/>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CCC89-B062-4B54-AB18-921715D91A83}">
      <dsp:nvSpPr>
        <dsp:cNvPr id="0" name=""/>
        <dsp:cNvSpPr/>
      </dsp:nvSpPr>
      <dsp:spPr>
        <a:xfrm>
          <a:off x="7188743"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577DB4-15FD-4326-A997-787C4A2E8B24}">
      <dsp:nvSpPr>
        <dsp:cNvPr id="0" name=""/>
        <dsp:cNvSpPr/>
      </dsp:nvSpPr>
      <dsp:spPr>
        <a:xfrm>
          <a:off x="6018743"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100000"/>
            </a:lnSpc>
            <a:spcBef>
              <a:spcPct val="0"/>
            </a:spcBef>
            <a:spcAft>
              <a:spcPct val="35000"/>
            </a:spcAft>
            <a:buNone/>
            <a:defRPr cap="all"/>
          </a:pPr>
          <a:r>
            <a:rPr lang="en-GB" sz="4400" kern="1200"/>
            <a:t>DVD</a:t>
          </a:r>
          <a:endParaRPr lang="en-US" sz="4400" kern="1200"/>
        </a:p>
      </dsp:txBody>
      <dsp:txXfrm>
        <a:off x="6018743" y="3255669"/>
        <a:ext cx="360000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2B71D-571D-42D5-A186-75434C394DDE}">
      <dsp:nvSpPr>
        <dsp:cNvPr id="0" name=""/>
        <dsp:cNvSpPr/>
      </dsp:nvSpPr>
      <dsp:spPr>
        <a:xfrm>
          <a:off x="0" y="277748"/>
          <a:ext cx="10515600" cy="403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D29EFD-00C3-4584-BDBB-7F1D4B68B522}">
      <dsp:nvSpPr>
        <dsp:cNvPr id="0" name=""/>
        <dsp:cNvSpPr/>
      </dsp:nvSpPr>
      <dsp:spPr>
        <a:xfrm>
          <a:off x="525780" y="41588"/>
          <a:ext cx="7360920"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GB" sz="1600" kern="1200" dirty="0"/>
            <a:t>Headlines</a:t>
          </a:r>
          <a:endParaRPr lang="en-US" sz="1600" kern="1200" dirty="0"/>
        </a:p>
      </dsp:txBody>
      <dsp:txXfrm>
        <a:off x="548837" y="64645"/>
        <a:ext cx="7314806" cy="426206"/>
      </dsp:txXfrm>
    </dsp:sp>
    <dsp:sp modelId="{0F6AB945-DBDC-4606-9589-30E9E826B7F3}">
      <dsp:nvSpPr>
        <dsp:cNvPr id="0" name=""/>
        <dsp:cNvSpPr/>
      </dsp:nvSpPr>
      <dsp:spPr>
        <a:xfrm>
          <a:off x="0" y="1003508"/>
          <a:ext cx="10515600" cy="403200"/>
        </a:xfrm>
        <a:prstGeom prst="rect">
          <a:avLst/>
        </a:prstGeom>
        <a:solidFill>
          <a:schemeClr val="lt1">
            <a:alpha val="90000"/>
            <a:hueOff val="0"/>
            <a:satOff val="0"/>
            <a:lumOff val="0"/>
            <a:alphaOff val="0"/>
          </a:schemeClr>
        </a:solidFill>
        <a:ln w="15875"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dsp:style>
    </dsp:sp>
    <dsp:sp modelId="{8ADEAF7E-B731-4505-A4BC-62BA6509B146}">
      <dsp:nvSpPr>
        <dsp:cNvPr id="0" name=""/>
        <dsp:cNvSpPr/>
      </dsp:nvSpPr>
      <dsp:spPr>
        <a:xfrm>
          <a:off x="525780" y="767349"/>
          <a:ext cx="7360920" cy="472320"/>
        </a:xfrm>
        <a:prstGeom prst="roundRect">
          <a:avLst/>
        </a:prstGeom>
        <a:solidFill>
          <a:schemeClr val="accent2">
            <a:hueOff val="-264675"/>
            <a:satOff val="298"/>
            <a:lumOff val="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GB" sz="1600" kern="1200" dirty="0"/>
            <a:t>Typeface</a:t>
          </a:r>
          <a:endParaRPr lang="en-US" sz="1600" kern="1200" dirty="0"/>
        </a:p>
      </dsp:txBody>
      <dsp:txXfrm>
        <a:off x="548837" y="790406"/>
        <a:ext cx="7314806" cy="426206"/>
      </dsp:txXfrm>
    </dsp:sp>
    <dsp:sp modelId="{C70C9D63-DF04-419B-964F-0464AFB2A3E3}">
      <dsp:nvSpPr>
        <dsp:cNvPr id="0" name=""/>
        <dsp:cNvSpPr/>
      </dsp:nvSpPr>
      <dsp:spPr>
        <a:xfrm>
          <a:off x="0" y="1729268"/>
          <a:ext cx="10515600" cy="403200"/>
        </a:xfrm>
        <a:prstGeom prst="rect">
          <a:avLst/>
        </a:prstGeom>
        <a:solidFill>
          <a:schemeClr val="lt1">
            <a:alpha val="90000"/>
            <a:hueOff val="0"/>
            <a:satOff val="0"/>
            <a:lumOff val="0"/>
            <a:alphaOff val="0"/>
          </a:schemeClr>
        </a:solidFill>
        <a:ln w="15875"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dsp:style>
    </dsp:sp>
    <dsp:sp modelId="{962D1847-9417-432E-AF46-9B6A8E892D2E}">
      <dsp:nvSpPr>
        <dsp:cNvPr id="0" name=""/>
        <dsp:cNvSpPr/>
      </dsp:nvSpPr>
      <dsp:spPr>
        <a:xfrm>
          <a:off x="525780" y="1493108"/>
          <a:ext cx="7360920" cy="472320"/>
        </a:xfrm>
        <a:prstGeom prst="roundRect">
          <a:avLst/>
        </a:prstGeom>
        <a:solidFill>
          <a:schemeClr val="accent2">
            <a:hueOff val="-529349"/>
            <a:satOff val="597"/>
            <a:lumOff val="1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GB" sz="1600" kern="1200" dirty="0"/>
            <a:t>Images</a:t>
          </a:r>
          <a:endParaRPr lang="en-US" sz="1600" kern="1200" dirty="0"/>
        </a:p>
      </dsp:txBody>
      <dsp:txXfrm>
        <a:off x="548837" y="1516165"/>
        <a:ext cx="7314806" cy="426206"/>
      </dsp:txXfrm>
    </dsp:sp>
    <dsp:sp modelId="{497261F0-2C61-4FEA-A74C-E6C1F2563A22}">
      <dsp:nvSpPr>
        <dsp:cNvPr id="0" name=""/>
        <dsp:cNvSpPr/>
      </dsp:nvSpPr>
      <dsp:spPr>
        <a:xfrm>
          <a:off x="0" y="2455028"/>
          <a:ext cx="10515600" cy="403200"/>
        </a:xfrm>
        <a:prstGeom prst="rect">
          <a:avLst/>
        </a:prstGeom>
        <a:solidFill>
          <a:schemeClr val="lt1">
            <a:alpha val="90000"/>
            <a:hueOff val="0"/>
            <a:satOff val="0"/>
            <a:lumOff val="0"/>
            <a:alphaOff val="0"/>
          </a:schemeClr>
        </a:solidFill>
        <a:ln w="15875"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dsp:style>
    </dsp:sp>
    <dsp:sp modelId="{729284EF-0A30-4917-95B7-4F573898D23E}">
      <dsp:nvSpPr>
        <dsp:cNvPr id="0" name=""/>
        <dsp:cNvSpPr/>
      </dsp:nvSpPr>
      <dsp:spPr>
        <a:xfrm>
          <a:off x="525780" y="2218868"/>
          <a:ext cx="7360920" cy="472320"/>
        </a:xfrm>
        <a:prstGeom prst="roundRect">
          <a:avLst/>
        </a:prstGeom>
        <a:solidFill>
          <a:schemeClr val="accent2">
            <a:hueOff val="-794024"/>
            <a:satOff val="895"/>
            <a:lumOff val="2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GB" sz="1600" kern="1200" dirty="0"/>
            <a:t>Layout</a:t>
          </a:r>
          <a:endParaRPr lang="en-US" sz="1600" kern="1200" dirty="0"/>
        </a:p>
      </dsp:txBody>
      <dsp:txXfrm>
        <a:off x="548837" y="2241925"/>
        <a:ext cx="7314806" cy="426206"/>
      </dsp:txXfrm>
    </dsp:sp>
    <dsp:sp modelId="{4DF1B7B2-1297-4DBE-906C-B69CBFBFE50E}">
      <dsp:nvSpPr>
        <dsp:cNvPr id="0" name=""/>
        <dsp:cNvSpPr/>
      </dsp:nvSpPr>
      <dsp:spPr>
        <a:xfrm>
          <a:off x="0" y="3180789"/>
          <a:ext cx="10515600" cy="403200"/>
        </a:xfrm>
        <a:prstGeom prst="rect">
          <a:avLst/>
        </a:prstGeom>
        <a:solidFill>
          <a:schemeClr val="lt1">
            <a:alpha val="90000"/>
            <a:hueOff val="0"/>
            <a:satOff val="0"/>
            <a:lumOff val="0"/>
            <a:alphaOff val="0"/>
          </a:schemeClr>
        </a:solidFill>
        <a:ln w="15875"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dsp:style>
    </dsp:sp>
    <dsp:sp modelId="{EA49D95B-B26D-4E59-84B3-D96768F69B64}">
      <dsp:nvSpPr>
        <dsp:cNvPr id="0" name=""/>
        <dsp:cNvSpPr/>
      </dsp:nvSpPr>
      <dsp:spPr>
        <a:xfrm>
          <a:off x="525780" y="2944629"/>
          <a:ext cx="7360920" cy="472320"/>
        </a:xfrm>
        <a:prstGeom prst="roundRect">
          <a:avLst/>
        </a:prstGeom>
        <a:solidFill>
          <a:schemeClr val="accent2">
            <a:hueOff val="-1058698"/>
            <a:satOff val="1194"/>
            <a:lumOff val="2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GB" sz="1600" kern="1200" dirty="0"/>
            <a:t>Adverts</a:t>
          </a:r>
          <a:endParaRPr lang="en-US" sz="1600" kern="1200" dirty="0"/>
        </a:p>
      </dsp:txBody>
      <dsp:txXfrm>
        <a:off x="548837" y="2967686"/>
        <a:ext cx="7314806" cy="426206"/>
      </dsp:txXfrm>
    </dsp:sp>
    <dsp:sp modelId="{8FB0A85C-987F-412E-843C-EFCDE6A934B7}">
      <dsp:nvSpPr>
        <dsp:cNvPr id="0" name=""/>
        <dsp:cNvSpPr/>
      </dsp:nvSpPr>
      <dsp:spPr>
        <a:xfrm>
          <a:off x="0" y="3906549"/>
          <a:ext cx="10515600" cy="403200"/>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sp>
    <dsp:sp modelId="{FD83FAAB-3B0C-4B58-8FC4-FA07FC6BE73C}">
      <dsp:nvSpPr>
        <dsp:cNvPr id="0" name=""/>
        <dsp:cNvSpPr/>
      </dsp:nvSpPr>
      <dsp:spPr>
        <a:xfrm>
          <a:off x="525780" y="3670389"/>
          <a:ext cx="7360920" cy="47232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dirty="0"/>
            <a:t>Columns</a:t>
          </a:r>
        </a:p>
      </dsp:txBody>
      <dsp:txXfrm>
        <a:off x="548837" y="3693446"/>
        <a:ext cx="7314806" cy="4262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14C5-E1AE-49B1-B1A0-B34B95644D01}">
      <dsp:nvSpPr>
        <dsp:cNvPr id="0" name=""/>
        <dsp:cNvSpPr/>
      </dsp:nvSpPr>
      <dsp:spPr>
        <a:xfrm>
          <a:off x="0" y="1964"/>
          <a:ext cx="9720072"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0638BECE-31BA-4612-A575-EB89B24B00F3}">
      <dsp:nvSpPr>
        <dsp:cNvPr id="0" name=""/>
        <dsp:cNvSpPr/>
      </dsp:nvSpPr>
      <dsp:spPr>
        <a:xfrm>
          <a:off x="0" y="1964"/>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a:t>25 years after year of publication</a:t>
          </a:r>
          <a:endParaRPr lang="en-US" sz="4100" kern="1200"/>
        </a:p>
      </dsp:txBody>
      <dsp:txXfrm>
        <a:off x="0" y="1964"/>
        <a:ext cx="9720072" cy="1339810"/>
      </dsp:txXfrm>
    </dsp:sp>
    <dsp:sp modelId="{1E030382-4CD8-4789-A7E1-D66B2C5C66D8}">
      <dsp:nvSpPr>
        <dsp:cNvPr id="0" name=""/>
        <dsp:cNvSpPr/>
      </dsp:nvSpPr>
      <dsp:spPr>
        <a:xfrm>
          <a:off x="0" y="1341774"/>
          <a:ext cx="9720072"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C8FD4A67-DD88-4C54-BEF7-128D3DD15A34}">
      <dsp:nvSpPr>
        <dsp:cNvPr id="0" name=""/>
        <dsp:cNvSpPr/>
      </dsp:nvSpPr>
      <dsp:spPr>
        <a:xfrm>
          <a:off x="0" y="1341774"/>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a:t>50 years from year of creation or publication</a:t>
          </a:r>
          <a:endParaRPr lang="en-US" sz="4100" kern="1200"/>
        </a:p>
      </dsp:txBody>
      <dsp:txXfrm>
        <a:off x="0" y="1341774"/>
        <a:ext cx="9720072" cy="1339810"/>
      </dsp:txXfrm>
    </dsp:sp>
    <dsp:sp modelId="{CFB4F567-39F1-4B22-8F16-9361AF3D31B9}">
      <dsp:nvSpPr>
        <dsp:cNvPr id="0" name=""/>
        <dsp:cNvSpPr/>
      </dsp:nvSpPr>
      <dsp:spPr>
        <a:xfrm>
          <a:off x="0" y="2681585"/>
          <a:ext cx="9720072" cy="0"/>
        </a:xfrm>
        <a:prstGeom prst="lin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83327377-5E35-4C71-9714-FC7A9C7336BE}">
      <dsp:nvSpPr>
        <dsp:cNvPr id="0" name=""/>
        <dsp:cNvSpPr/>
      </dsp:nvSpPr>
      <dsp:spPr>
        <a:xfrm>
          <a:off x="0" y="2681585"/>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a:t>70 years after death</a:t>
          </a:r>
          <a:endParaRPr lang="en-US" sz="4100" kern="1200"/>
        </a:p>
      </dsp:txBody>
      <dsp:txXfrm>
        <a:off x="0" y="2681585"/>
        <a:ext cx="9720072" cy="13398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14C5-E1AE-49B1-B1A0-B34B95644D01}">
      <dsp:nvSpPr>
        <dsp:cNvPr id="0" name=""/>
        <dsp:cNvSpPr/>
      </dsp:nvSpPr>
      <dsp:spPr>
        <a:xfrm>
          <a:off x="0" y="1964"/>
          <a:ext cx="9720072"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0638BECE-31BA-4612-A575-EB89B24B00F3}">
      <dsp:nvSpPr>
        <dsp:cNvPr id="0" name=""/>
        <dsp:cNvSpPr/>
      </dsp:nvSpPr>
      <dsp:spPr>
        <a:xfrm>
          <a:off x="0" y="1964"/>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GB" sz="4200" kern="1200" dirty="0"/>
            <a:t>Written, dramatic, musical and artistic works</a:t>
          </a:r>
          <a:endParaRPr lang="en-US" sz="4200" kern="1200" dirty="0"/>
        </a:p>
      </dsp:txBody>
      <dsp:txXfrm>
        <a:off x="0" y="1964"/>
        <a:ext cx="9720072" cy="1339810"/>
      </dsp:txXfrm>
    </dsp:sp>
    <dsp:sp modelId="{1E030382-4CD8-4789-A7E1-D66B2C5C66D8}">
      <dsp:nvSpPr>
        <dsp:cNvPr id="0" name=""/>
        <dsp:cNvSpPr/>
      </dsp:nvSpPr>
      <dsp:spPr>
        <a:xfrm>
          <a:off x="0" y="1341774"/>
          <a:ext cx="9720072"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C8FD4A67-DD88-4C54-BEF7-128D3DD15A34}">
      <dsp:nvSpPr>
        <dsp:cNvPr id="0" name=""/>
        <dsp:cNvSpPr/>
      </dsp:nvSpPr>
      <dsp:spPr>
        <a:xfrm>
          <a:off x="0" y="1341774"/>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endParaRPr lang="en-US" sz="4200" kern="1200" dirty="0"/>
        </a:p>
      </dsp:txBody>
      <dsp:txXfrm>
        <a:off x="0" y="1341774"/>
        <a:ext cx="9720072" cy="1339810"/>
      </dsp:txXfrm>
    </dsp:sp>
    <dsp:sp modelId="{CFB4F567-39F1-4B22-8F16-9361AF3D31B9}">
      <dsp:nvSpPr>
        <dsp:cNvPr id="0" name=""/>
        <dsp:cNvSpPr/>
      </dsp:nvSpPr>
      <dsp:spPr>
        <a:xfrm>
          <a:off x="0" y="2681585"/>
          <a:ext cx="9720072" cy="0"/>
        </a:xfrm>
        <a:prstGeom prst="lin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83327377-5E35-4C71-9714-FC7A9C7336BE}">
      <dsp:nvSpPr>
        <dsp:cNvPr id="0" name=""/>
        <dsp:cNvSpPr/>
      </dsp:nvSpPr>
      <dsp:spPr>
        <a:xfrm>
          <a:off x="0" y="2681585"/>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GB" sz="4200" kern="1200" dirty="0"/>
            <a:t>70 years after death of author</a:t>
          </a:r>
          <a:endParaRPr lang="en-US" sz="4200" kern="1200" dirty="0"/>
        </a:p>
      </dsp:txBody>
      <dsp:txXfrm>
        <a:off x="0" y="2681585"/>
        <a:ext cx="9720072" cy="13398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14C5-E1AE-49B1-B1A0-B34B95644D01}">
      <dsp:nvSpPr>
        <dsp:cNvPr id="0" name=""/>
        <dsp:cNvSpPr/>
      </dsp:nvSpPr>
      <dsp:spPr>
        <a:xfrm>
          <a:off x="0" y="1964"/>
          <a:ext cx="9720072"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0638BECE-31BA-4612-A575-EB89B24B00F3}">
      <dsp:nvSpPr>
        <dsp:cNvPr id="0" name=""/>
        <dsp:cNvSpPr/>
      </dsp:nvSpPr>
      <dsp:spPr>
        <a:xfrm>
          <a:off x="0" y="1964"/>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GB" sz="5300" kern="1200" dirty="0"/>
            <a:t>Sound and music recording</a:t>
          </a:r>
          <a:endParaRPr lang="en-US" sz="5300" kern="1200" dirty="0"/>
        </a:p>
      </dsp:txBody>
      <dsp:txXfrm>
        <a:off x="0" y="1964"/>
        <a:ext cx="9720072" cy="1339810"/>
      </dsp:txXfrm>
    </dsp:sp>
    <dsp:sp modelId="{1E030382-4CD8-4789-A7E1-D66B2C5C66D8}">
      <dsp:nvSpPr>
        <dsp:cNvPr id="0" name=""/>
        <dsp:cNvSpPr/>
      </dsp:nvSpPr>
      <dsp:spPr>
        <a:xfrm>
          <a:off x="0" y="1341774"/>
          <a:ext cx="9720072"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C8FD4A67-DD88-4C54-BEF7-128D3DD15A34}">
      <dsp:nvSpPr>
        <dsp:cNvPr id="0" name=""/>
        <dsp:cNvSpPr/>
      </dsp:nvSpPr>
      <dsp:spPr>
        <a:xfrm>
          <a:off x="0" y="1341774"/>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endParaRPr lang="en-US" sz="5300" kern="1200" dirty="0"/>
        </a:p>
      </dsp:txBody>
      <dsp:txXfrm>
        <a:off x="0" y="1341774"/>
        <a:ext cx="9720072" cy="1339810"/>
      </dsp:txXfrm>
    </dsp:sp>
    <dsp:sp modelId="{CFB4F567-39F1-4B22-8F16-9361AF3D31B9}">
      <dsp:nvSpPr>
        <dsp:cNvPr id="0" name=""/>
        <dsp:cNvSpPr/>
      </dsp:nvSpPr>
      <dsp:spPr>
        <a:xfrm>
          <a:off x="0" y="2681585"/>
          <a:ext cx="9720072" cy="0"/>
        </a:xfrm>
        <a:prstGeom prst="lin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83327377-5E35-4C71-9714-FC7A9C7336BE}">
      <dsp:nvSpPr>
        <dsp:cNvPr id="0" name=""/>
        <dsp:cNvSpPr/>
      </dsp:nvSpPr>
      <dsp:spPr>
        <a:xfrm>
          <a:off x="0" y="2681585"/>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GB" sz="5300" kern="1200" dirty="0"/>
            <a:t>70 years from when first published</a:t>
          </a:r>
          <a:endParaRPr lang="en-US" sz="5300" kern="1200" dirty="0"/>
        </a:p>
      </dsp:txBody>
      <dsp:txXfrm>
        <a:off x="0" y="2681585"/>
        <a:ext cx="9720072" cy="13398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14C5-E1AE-49B1-B1A0-B34B95644D01}">
      <dsp:nvSpPr>
        <dsp:cNvPr id="0" name=""/>
        <dsp:cNvSpPr/>
      </dsp:nvSpPr>
      <dsp:spPr>
        <a:xfrm>
          <a:off x="0" y="1964"/>
          <a:ext cx="9720072"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0638BECE-31BA-4612-A575-EB89B24B00F3}">
      <dsp:nvSpPr>
        <dsp:cNvPr id="0" name=""/>
        <dsp:cNvSpPr/>
      </dsp:nvSpPr>
      <dsp:spPr>
        <a:xfrm>
          <a:off x="0" y="1964"/>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Films</a:t>
          </a:r>
          <a:endParaRPr lang="en-US" sz="4100" kern="1200" dirty="0"/>
        </a:p>
      </dsp:txBody>
      <dsp:txXfrm>
        <a:off x="0" y="1964"/>
        <a:ext cx="9720072" cy="1339810"/>
      </dsp:txXfrm>
    </dsp:sp>
    <dsp:sp modelId="{1E030382-4CD8-4789-A7E1-D66B2C5C66D8}">
      <dsp:nvSpPr>
        <dsp:cNvPr id="0" name=""/>
        <dsp:cNvSpPr/>
      </dsp:nvSpPr>
      <dsp:spPr>
        <a:xfrm>
          <a:off x="0" y="1341774"/>
          <a:ext cx="9720072"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C8FD4A67-DD88-4C54-BEF7-128D3DD15A34}">
      <dsp:nvSpPr>
        <dsp:cNvPr id="0" name=""/>
        <dsp:cNvSpPr/>
      </dsp:nvSpPr>
      <dsp:spPr>
        <a:xfrm>
          <a:off x="0" y="1341774"/>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endParaRPr lang="en-US" sz="4100" kern="1200" dirty="0"/>
        </a:p>
      </dsp:txBody>
      <dsp:txXfrm>
        <a:off x="0" y="1341774"/>
        <a:ext cx="9720072" cy="1339810"/>
      </dsp:txXfrm>
    </dsp:sp>
    <dsp:sp modelId="{CFB4F567-39F1-4B22-8F16-9361AF3D31B9}">
      <dsp:nvSpPr>
        <dsp:cNvPr id="0" name=""/>
        <dsp:cNvSpPr/>
      </dsp:nvSpPr>
      <dsp:spPr>
        <a:xfrm>
          <a:off x="0" y="2681585"/>
          <a:ext cx="9720072" cy="0"/>
        </a:xfrm>
        <a:prstGeom prst="lin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83327377-5E35-4C71-9714-FC7A9C7336BE}">
      <dsp:nvSpPr>
        <dsp:cNvPr id="0" name=""/>
        <dsp:cNvSpPr/>
      </dsp:nvSpPr>
      <dsp:spPr>
        <a:xfrm>
          <a:off x="0" y="2681585"/>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70 years after death of director, screenplay author and composer</a:t>
          </a:r>
          <a:endParaRPr lang="en-US" sz="4100" kern="1200" dirty="0"/>
        </a:p>
      </dsp:txBody>
      <dsp:txXfrm>
        <a:off x="0" y="2681585"/>
        <a:ext cx="9720072" cy="13398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14C5-E1AE-49B1-B1A0-B34B95644D01}">
      <dsp:nvSpPr>
        <dsp:cNvPr id="0" name=""/>
        <dsp:cNvSpPr/>
      </dsp:nvSpPr>
      <dsp:spPr>
        <a:xfrm>
          <a:off x="0" y="1964"/>
          <a:ext cx="9720072"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0638BECE-31BA-4612-A575-EB89B24B00F3}">
      <dsp:nvSpPr>
        <dsp:cNvPr id="0" name=""/>
        <dsp:cNvSpPr/>
      </dsp:nvSpPr>
      <dsp:spPr>
        <a:xfrm>
          <a:off x="0" y="1964"/>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n-GB" sz="6200" kern="1200" dirty="0"/>
            <a:t>Broadcasts</a:t>
          </a:r>
          <a:endParaRPr lang="en-US" sz="6200" kern="1200" dirty="0"/>
        </a:p>
      </dsp:txBody>
      <dsp:txXfrm>
        <a:off x="0" y="1964"/>
        <a:ext cx="9720072" cy="1339810"/>
      </dsp:txXfrm>
    </dsp:sp>
    <dsp:sp modelId="{1E030382-4CD8-4789-A7E1-D66B2C5C66D8}">
      <dsp:nvSpPr>
        <dsp:cNvPr id="0" name=""/>
        <dsp:cNvSpPr/>
      </dsp:nvSpPr>
      <dsp:spPr>
        <a:xfrm>
          <a:off x="0" y="1341774"/>
          <a:ext cx="9720072"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C8FD4A67-DD88-4C54-BEF7-128D3DD15A34}">
      <dsp:nvSpPr>
        <dsp:cNvPr id="0" name=""/>
        <dsp:cNvSpPr/>
      </dsp:nvSpPr>
      <dsp:spPr>
        <a:xfrm>
          <a:off x="0" y="1341774"/>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endParaRPr lang="en-US" sz="6200" kern="1200" dirty="0"/>
        </a:p>
      </dsp:txBody>
      <dsp:txXfrm>
        <a:off x="0" y="1341774"/>
        <a:ext cx="9720072" cy="1339810"/>
      </dsp:txXfrm>
    </dsp:sp>
    <dsp:sp modelId="{CFB4F567-39F1-4B22-8F16-9361AF3D31B9}">
      <dsp:nvSpPr>
        <dsp:cNvPr id="0" name=""/>
        <dsp:cNvSpPr/>
      </dsp:nvSpPr>
      <dsp:spPr>
        <a:xfrm>
          <a:off x="0" y="2681585"/>
          <a:ext cx="9720072" cy="0"/>
        </a:xfrm>
        <a:prstGeom prst="lin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83327377-5E35-4C71-9714-FC7A9C7336BE}">
      <dsp:nvSpPr>
        <dsp:cNvPr id="0" name=""/>
        <dsp:cNvSpPr/>
      </dsp:nvSpPr>
      <dsp:spPr>
        <a:xfrm>
          <a:off x="0" y="2681585"/>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n-GB" sz="6200" kern="1200" dirty="0"/>
            <a:t>50 years from first broadcast</a:t>
          </a:r>
          <a:endParaRPr lang="en-US" sz="6200" kern="1200" dirty="0"/>
        </a:p>
      </dsp:txBody>
      <dsp:txXfrm>
        <a:off x="0" y="2681585"/>
        <a:ext cx="9720072" cy="13398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14C5-E1AE-49B1-B1A0-B34B95644D01}">
      <dsp:nvSpPr>
        <dsp:cNvPr id="0" name=""/>
        <dsp:cNvSpPr/>
      </dsp:nvSpPr>
      <dsp:spPr>
        <a:xfrm>
          <a:off x="0" y="1964"/>
          <a:ext cx="9720072" cy="0"/>
        </a:xfrm>
        <a:prstGeom prst="line">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0638BECE-31BA-4612-A575-EB89B24B00F3}">
      <dsp:nvSpPr>
        <dsp:cNvPr id="0" name=""/>
        <dsp:cNvSpPr/>
      </dsp:nvSpPr>
      <dsp:spPr>
        <a:xfrm>
          <a:off x="0" y="1964"/>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Layout of published editions of written, dramatic or musical works</a:t>
          </a:r>
          <a:endParaRPr lang="en-US" sz="4100" kern="1200" dirty="0"/>
        </a:p>
      </dsp:txBody>
      <dsp:txXfrm>
        <a:off x="0" y="1964"/>
        <a:ext cx="9720072" cy="1339810"/>
      </dsp:txXfrm>
    </dsp:sp>
    <dsp:sp modelId="{1E030382-4CD8-4789-A7E1-D66B2C5C66D8}">
      <dsp:nvSpPr>
        <dsp:cNvPr id="0" name=""/>
        <dsp:cNvSpPr/>
      </dsp:nvSpPr>
      <dsp:spPr>
        <a:xfrm>
          <a:off x="0" y="1341774"/>
          <a:ext cx="9720072" cy="0"/>
        </a:xfrm>
        <a:prstGeom prst="line">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C8FD4A67-DD88-4C54-BEF7-128D3DD15A34}">
      <dsp:nvSpPr>
        <dsp:cNvPr id="0" name=""/>
        <dsp:cNvSpPr/>
      </dsp:nvSpPr>
      <dsp:spPr>
        <a:xfrm>
          <a:off x="0" y="1341774"/>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endParaRPr lang="en-US" sz="4100" kern="1200" dirty="0"/>
        </a:p>
      </dsp:txBody>
      <dsp:txXfrm>
        <a:off x="0" y="1341774"/>
        <a:ext cx="9720072" cy="1339810"/>
      </dsp:txXfrm>
    </dsp:sp>
    <dsp:sp modelId="{CFB4F567-39F1-4B22-8F16-9361AF3D31B9}">
      <dsp:nvSpPr>
        <dsp:cNvPr id="0" name=""/>
        <dsp:cNvSpPr/>
      </dsp:nvSpPr>
      <dsp:spPr>
        <a:xfrm>
          <a:off x="0" y="2681585"/>
          <a:ext cx="9720072" cy="0"/>
        </a:xfrm>
        <a:prstGeom prst="lin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hueOff val="0"/>
              <a:satOff val="0"/>
              <a:lumOff val="0"/>
              <a:alphaOff val="0"/>
              <a:shade val="35000"/>
              <a:satMod val="160000"/>
            </a:schemeClr>
          </a:contourClr>
        </a:sp3d>
      </dsp:spPr>
      <dsp:style>
        <a:lnRef idx="1">
          <a:scrgbClr r="0" g="0" b="0"/>
        </a:lnRef>
        <a:fillRef idx="3">
          <a:scrgbClr r="0" g="0" b="0"/>
        </a:fillRef>
        <a:effectRef idx="3">
          <a:scrgbClr r="0" g="0" b="0"/>
        </a:effectRef>
        <a:fontRef idx="minor">
          <a:schemeClr val="lt1"/>
        </a:fontRef>
      </dsp:style>
    </dsp:sp>
    <dsp:sp modelId="{83327377-5E35-4C71-9714-FC7A9C7336BE}">
      <dsp:nvSpPr>
        <dsp:cNvPr id="0" name=""/>
        <dsp:cNvSpPr/>
      </dsp:nvSpPr>
      <dsp:spPr>
        <a:xfrm>
          <a:off x="0" y="2681585"/>
          <a:ext cx="9720072"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25 years from first publication</a:t>
          </a:r>
          <a:endParaRPr lang="en-US" sz="4100" kern="1200" dirty="0"/>
        </a:p>
      </dsp:txBody>
      <dsp:txXfrm>
        <a:off x="0" y="2681585"/>
        <a:ext cx="9720072" cy="1339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08E55-41A0-4CE2-B746-84FFC9B2C404}">
      <dsp:nvSpPr>
        <dsp:cNvPr id="0" name=""/>
        <dsp:cNvSpPr/>
      </dsp:nvSpPr>
      <dsp:spPr>
        <a:xfrm>
          <a:off x="0" y="0"/>
          <a:ext cx="8185708" cy="95353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Copyright can be bought and sold</a:t>
          </a:r>
          <a:endParaRPr lang="en-US" sz="2700" kern="1200" dirty="0"/>
        </a:p>
      </dsp:txBody>
      <dsp:txXfrm>
        <a:off x="27928" y="27928"/>
        <a:ext cx="7076195" cy="897680"/>
      </dsp:txXfrm>
    </dsp:sp>
    <dsp:sp modelId="{F9076605-41AE-4164-AD7E-23DEFE69698E}">
      <dsp:nvSpPr>
        <dsp:cNvPr id="0" name=""/>
        <dsp:cNvSpPr/>
      </dsp:nvSpPr>
      <dsp:spPr>
        <a:xfrm>
          <a:off x="685553" y="1126906"/>
          <a:ext cx="8185708" cy="953536"/>
        </a:xfrm>
        <a:prstGeom prst="roundRect">
          <a:avLst>
            <a:gd name="adj" fmla="val 10000"/>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Copyright is not permanent</a:t>
          </a:r>
          <a:endParaRPr lang="en-US" sz="2700" kern="1200" dirty="0"/>
        </a:p>
      </dsp:txBody>
      <dsp:txXfrm>
        <a:off x="713481" y="1154834"/>
        <a:ext cx="6824501" cy="897680"/>
      </dsp:txXfrm>
    </dsp:sp>
    <dsp:sp modelId="{C160B769-0D12-4AFA-94D3-B5790692F151}">
      <dsp:nvSpPr>
        <dsp:cNvPr id="0" name=""/>
        <dsp:cNvSpPr/>
      </dsp:nvSpPr>
      <dsp:spPr>
        <a:xfrm>
          <a:off x="1360874" y="2253813"/>
          <a:ext cx="8185708" cy="953536"/>
        </a:xfrm>
        <a:prstGeom prst="roundRect">
          <a:avLst>
            <a:gd name="adj" fmla="val 10000"/>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Material can be used without owner’s permission in some circumstances</a:t>
          </a:r>
          <a:endParaRPr lang="en-US" sz="2700" kern="1200" dirty="0"/>
        </a:p>
      </dsp:txBody>
      <dsp:txXfrm>
        <a:off x="1388802" y="2281741"/>
        <a:ext cx="6834733" cy="897680"/>
      </dsp:txXfrm>
    </dsp:sp>
    <dsp:sp modelId="{07B2BDA8-9065-4C0F-A891-3C0E9CCA8EC4}">
      <dsp:nvSpPr>
        <dsp:cNvPr id="0" name=""/>
        <dsp:cNvSpPr/>
      </dsp:nvSpPr>
      <dsp:spPr>
        <a:xfrm>
          <a:off x="2046427" y="3380719"/>
          <a:ext cx="8185708" cy="953536"/>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Copyright is automatic</a:t>
          </a:r>
          <a:endParaRPr lang="en-US" sz="2700" kern="1200" dirty="0"/>
        </a:p>
      </dsp:txBody>
      <dsp:txXfrm>
        <a:off x="2074355" y="3408647"/>
        <a:ext cx="6824501" cy="897680"/>
      </dsp:txXfrm>
    </dsp:sp>
    <dsp:sp modelId="{C42F2641-BE31-4D6F-BA1F-97EABF52C7FC}">
      <dsp:nvSpPr>
        <dsp:cNvPr id="0" name=""/>
        <dsp:cNvSpPr/>
      </dsp:nvSpPr>
      <dsp:spPr>
        <a:xfrm>
          <a:off x="7565910" y="730322"/>
          <a:ext cx="619798" cy="61979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705365" y="730322"/>
        <a:ext cx="340888" cy="466398"/>
      </dsp:txXfrm>
    </dsp:sp>
    <dsp:sp modelId="{98B341F0-47B6-48FE-8D16-7667D620803C}">
      <dsp:nvSpPr>
        <dsp:cNvPr id="0" name=""/>
        <dsp:cNvSpPr/>
      </dsp:nvSpPr>
      <dsp:spPr>
        <a:xfrm>
          <a:off x="8251463" y="1857228"/>
          <a:ext cx="619798" cy="619798"/>
        </a:xfrm>
        <a:prstGeom prst="downArrow">
          <a:avLst>
            <a:gd name="adj1" fmla="val 55000"/>
            <a:gd name="adj2" fmla="val 45000"/>
          </a:avLst>
        </a:prstGeom>
        <a:solidFill>
          <a:schemeClr val="accent2">
            <a:tint val="40000"/>
            <a:alpha val="90000"/>
            <a:hueOff val="-920933"/>
            <a:satOff val="6135"/>
            <a:lumOff val="561"/>
            <a:alphaOff val="0"/>
          </a:schemeClr>
        </a:solidFill>
        <a:ln w="15875"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390918" y="1857228"/>
        <a:ext cx="340888" cy="466398"/>
      </dsp:txXfrm>
    </dsp:sp>
    <dsp:sp modelId="{460FA7C5-6EFD-4CF8-A41C-FF9C808711E9}">
      <dsp:nvSpPr>
        <dsp:cNvPr id="0" name=""/>
        <dsp:cNvSpPr/>
      </dsp:nvSpPr>
      <dsp:spPr>
        <a:xfrm>
          <a:off x="8926784" y="2984135"/>
          <a:ext cx="619798" cy="619798"/>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066239" y="2984135"/>
        <a:ext cx="340888" cy="46639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C188-C79A-4BB2-872B-461A3F75FEB5}">
      <dsp:nvSpPr>
        <dsp:cNvPr id="0" name=""/>
        <dsp:cNvSpPr/>
      </dsp:nvSpPr>
      <dsp:spPr>
        <a:xfrm>
          <a:off x="0" y="84984"/>
          <a:ext cx="4977578" cy="16684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GB" sz="4600" kern="1200"/>
            <a:t>25 years after year of publication</a:t>
          </a:r>
          <a:endParaRPr lang="en-US" sz="4600" kern="1200"/>
        </a:p>
      </dsp:txBody>
      <dsp:txXfrm>
        <a:off x="81446" y="166430"/>
        <a:ext cx="4814686" cy="1505528"/>
      </dsp:txXfrm>
    </dsp:sp>
    <dsp:sp modelId="{06999834-5388-49CD-883D-9B7C285C77CF}">
      <dsp:nvSpPr>
        <dsp:cNvPr id="0" name=""/>
        <dsp:cNvSpPr/>
      </dsp:nvSpPr>
      <dsp:spPr>
        <a:xfrm>
          <a:off x="0" y="1885884"/>
          <a:ext cx="4977578" cy="166842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GB" sz="4600" kern="1200" dirty="0"/>
            <a:t>Typographical arrangement</a:t>
          </a:r>
          <a:endParaRPr lang="en-US" sz="4600" kern="1200" dirty="0"/>
        </a:p>
      </dsp:txBody>
      <dsp:txXfrm>
        <a:off x="81446" y="1967330"/>
        <a:ext cx="4814686" cy="15055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C188-C79A-4BB2-872B-461A3F75FEB5}">
      <dsp:nvSpPr>
        <dsp:cNvPr id="0" name=""/>
        <dsp:cNvSpPr/>
      </dsp:nvSpPr>
      <dsp:spPr>
        <a:xfrm>
          <a:off x="0" y="345389"/>
          <a:ext cx="4977578" cy="141809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a:t>Sound recordings</a:t>
          </a:r>
          <a:endParaRPr lang="en-US" sz="3900" kern="1200" dirty="0"/>
        </a:p>
      </dsp:txBody>
      <dsp:txXfrm>
        <a:off x="69226" y="414615"/>
        <a:ext cx="4839126" cy="1279642"/>
      </dsp:txXfrm>
    </dsp:sp>
    <dsp:sp modelId="{06999834-5388-49CD-883D-9B7C285C77CF}">
      <dsp:nvSpPr>
        <dsp:cNvPr id="0" name=""/>
        <dsp:cNvSpPr/>
      </dsp:nvSpPr>
      <dsp:spPr>
        <a:xfrm>
          <a:off x="0" y="1875804"/>
          <a:ext cx="4977578" cy="1418094"/>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a:t>50 years from year of creation or publication</a:t>
          </a:r>
          <a:endParaRPr lang="en-US" sz="3900" kern="1200"/>
        </a:p>
      </dsp:txBody>
      <dsp:txXfrm>
        <a:off x="69226" y="1945030"/>
        <a:ext cx="4839126" cy="127964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C188-C79A-4BB2-872B-461A3F75FEB5}">
      <dsp:nvSpPr>
        <dsp:cNvPr id="0" name=""/>
        <dsp:cNvSpPr/>
      </dsp:nvSpPr>
      <dsp:spPr>
        <a:xfrm>
          <a:off x="0" y="462084"/>
          <a:ext cx="4977578" cy="130571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Life + 50 years – written, dramatic, artistic</a:t>
          </a:r>
          <a:endParaRPr lang="en-US" sz="3600" kern="1200" dirty="0"/>
        </a:p>
      </dsp:txBody>
      <dsp:txXfrm>
        <a:off x="63740" y="525824"/>
        <a:ext cx="4850098" cy="1178239"/>
      </dsp:txXfrm>
    </dsp:sp>
    <dsp:sp modelId="{06999834-5388-49CD-883D-9B7C285C77CF}">
      <dsp:nvSpPr>
        <dsp:cNvPr id="0" name=""/>
        <dsp:cNvSpPr/>
      </dsp:nvSpPr>
      <dsp:spPr>
        <a:xfrm>
          <a:off x="0" y="1871484"/>
          <a:ext cx="4977578" cy="130571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Life + 25 years - photographs</a:t>
          </a:r>
          <a:endParaRPr lang="en-US" sz="3600" kern="1200" dirty="0"/>
        </a:p>
      </dsp:txBody>
      <dsp:txXfrm>
        <a:off x="63740" y="1935224"/>
        <a:ext cx="4850098" cy="117823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C188-C79A-4BB2-872B-461A3F75FEB5}">
      <dsp:nvSpPr>
        <dsp:cNvPr id="0" name=""/>
        <dsp:cNvSpPr/>
      </dsp:nvSpPr>
      <dsp:spPr>
        <a:xfrm>
          <a:off x="0" y="298441"/>
          <a:ext cx="4977578" cy="93541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dirty="0"/>
            <a:t>Music, i.e. the score</a:t>
          </a:r>
          <a:endParaRPr lang="en-US" sz="4100" kern="1200" dirty="0"/>
        </a:p>
      </dsp:txBody>
      <dsp:txXfrm>
        <a:off x="45663" y="344104"/>
        <a:ext cx="4886252" cy="844089"/>
      </dsp:txXfrm>
    </dsp:sp>
    <dsp:sp modelId="{06999834-5388-49CD-883D-9B7C285C77CF}">
      <dsp:nvSpPr>
        <dsp:cNvPr id="0" name=""/>
        <dsp:cNvSpPr/>
      </dsp:nvSpPr>
      <dsp:spPr>
        <a:xfrm>
          <a:off x="0" y="1351937"/>
          <a:ext cx="4977578" cy="935415"/>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dirty="0"/>
            <a:t>Literary, i.e. the words</a:t>
          </a:r>
          <a:endParaRPr lang="en-US" sz="4100" kern="1200" dirty="0"/>
        </a:p>
      </dsp:txBody>
      <dsp:txXfrm>
        <a:off x="45663" y="1397600"/>
        <a:ext cx="4886252" cy="844089"/>
      </dsp:txXfrm>
    </dsp:sp>
    <dsp:sp modelId="{EE2B6465-A3F3-4D04-A7F1-24207409382F}">
      <dsp:nvSpPr>
        <dsp:cNvPr id="0" name=""/>
        <dsp:cNvSpPr/>
      </dsp:nvSpPr>
      <dsp:spPr>
        <a:xfrm>
          <a:off x="0" y="2405432"/>
          <a:ext cx="4977578" cy="935415"/>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dirty="0"/>
            <a:t>Sound recording</a:t>
          </a:r>
          <a:endParaRPr lang="en-US" sz="4100" kern="1200" dirty="0"/>
        </a:p>
      </dsp:txBody>
      <dsp:txXfrm>
        <a:off x="45663" y="2451095"/>
        <a:ext cx="4886252" cy="84408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C188-C79A-4BB2-872B-461A3F75FEB5}">
      <dsp:nvSpPr>
        <dsp:cNvPr id="0" name=""/>
        <dsp:cNvSpPr/>
      </dsp:nvSpPr>
      <dsp:spPr>
        <a:xfrm>
          <a:off x="0" y="21444"/>
          <a:ext cx="4977578" cy="82133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Music, i.e. the score</a:t>
          </a:r>
          <a:endParaRPr lang="en-US" sz="3600" kern="1200" dirty="0"/>
        </a:p>
      </dsp:txBody>
      <dsp:txXfrm>
        <a:off x="40094" y="61538"/>
        <a:ext cx="4897390" cy="741151"/>
      </dsp:txXfrm>
    </dsp:sp>
    <dsp:sp modelId="{06999834-5388-49CD-883D-9B7C285C77CF}">
      <dsp:nvSpPr>
        <dsp:cNvPr id="0" name=""/>
        <dsp:cNvSpPr/>
      </dsp:nvSpPr>
      <dsp:spPr>
        <a:xfrm>
          <a:off x="0" y="946464"/>
          <a:ext cx="4977578" cy="821339"/>
        </a:xfrm>
        <a:prstGeom prst="roundRect">
          <a:avLst/>
        </a:prstGeom>
        <a:solidFill>
          <a:schemeClr val="accent5">
            <a:hueOff val="785595"/>
            <a:satOff val="-375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Literary, i.e. the words</a:t>
          </a:r>
          <a:endParaRPr lang="en-US" sz="3600" kern="1200" dirty="0"/>
        </a:p>
      </dsp:txBody>
      <dsp:txXfrm>
        <a:off x="40094" y="986558"/>
        <a:ext cx="4897390" cy="741151"/>
      </dsp:txXfrm>
    </dsp:sp>
    <dsp:sp modelId="{EE2B6465-A3F3-4D04-A7F1-24207409382F}">
      <dsp:nvSpPr>
        <dsp:cNvPr id="0" name=""/>
        <dsp:cNvSpPr/>
      </dsp:nvSpPr>
      <dsp:spPr>
        <a:xfrm>
          <a:off x="0" y="1871484"/>
          <a:ext cx="4977578" cy="821339"/>
        </a:xfrm>
        <a:prstGeom prst="roundRect">
          <a:avLst/>
        </a:prstGeom>
        <a:solidFill>
          <a:schemeClr val="accent5">
            <a:hueOff val="1571189"/>
            <a:satOff val="-7513"/>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Sound recording</a:t>
          </a:r>
          <a:endParaRPr lang="en-US" sz="3600" kern="1200" dirty="0"/>
        </a:p>
      </dsp:txBody>
      <dsp:txXfrm>
        <a:off x="40094" y="1911578"/>
        <a:ext cx="4897390" cy="741151"/>
      </dsp:txXfrm>
    </dsp:sp>
    <dsp:sp modelId="{ABEA9126-BFFB-4B42-A1E3-AD719F129B08}">
      <dsp:nvSpPr>
        <dsp:cNvPr id="0" name=""/>
        <dsp:cNvSpPr/>
      </dsp:nvSpPr>
      <dsp:spPr>
        <a:xfrm>
          <a:off x="0" y="2796504"/>
          <a:ext cx="4977578" cy="82133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Film</a:t>
          </a:r>
          <a:endParaRPr lang="en-US" sz="3600" kern="1200" dirty="0"/>
        </a:p>
      </dsp:txBody>
      <dsp:txXfrm>
        <a:off x="40094" y="2836598"/>
        <a:ext cx="4897390" cy="74115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C188-C79A-4BB2-872B-461A3F75FEB5}">
      <dsp:nvSpPr>
        <dsp:cNvPr id="0" name=""/>
        <dsp:cNvSpPr/>
      </dsp:nvSpPr>
      <dsp:spPr>
        <a:xfrm>
          <a:off x="0" y="186909"/>
          <a:ext cx="4977578" cy="59319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Music, i.e. the score</a:t>
          </a:r>
          <a:endParaRPr lang="en-US" sz="2600" kern="1200" dirty="0"/>
        </a:p>
      </dsp:txBody>
      <dsp:txXfrm>
        <a:off x="28957" y="215866"/>
        <a:ext cx="4919664" cy="535276"/>
      </dsp:txXfrm>
    </dsp:sp>
    <dsp:sp modelId="{06999834-5388-49CD-883D-9B7C285C77CF}">
      <dsp:nvSpPr>
        <dsp:cNvPr id="0" name=""/>
        <dsp:cNvSpPr/>
      </dsp:nvSpPr>
      <dsp:spPr>
        <a:xfrm>
          <a:off x="0" y="854979"/>
          <a:ext cx="4977578" cy="593190"/>
        </a:xfrm>
        <a:prstGeom prst="roundRect">
          <a:avLst/>
        </a:prstGeom>
        <a:solidFill>
          <a:schemeClr val="accent5">
            <a:hueOff val="589196"/>
            <a:satOff val="-2817"/>
            <a:lumOff val="30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Literary, i.e. the words</a:t>
          </a:r>
          <a:endParaRPr lang="en-US" sz="2600" kern="1200" dirty="0"/>
        </a:p>
      </dsp:txBody>
      <dsp:txXfrm>
        <a:off x="28957" y="883936"/>
        <a:ext cx="4919664" cy="535276"/>
      </dsp:txXfrm>
    </dsp:sp>
    <dsp:sp modelId="{EE2B6465-A3F3-4D04-A7F1-24207409382F}">
      <dsp:nvSpPr>
        <dsp:cNvPr id="0" name=""/>
        <dsp:cNvSpPr/>
      </dsp:nvSpPr>
      <dsp:spPr>
        <a:xfrm>
          <a:off x="0" y="1523049"/>
          <a:ext cx="4977578" cy="593190"/>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Sound recording</a:t>
          </a:r>
          <a:endParaRPr lang="en-US" sz="2600" kern="1200" dirty="0"/>
        </a:p>
      </dsp:txBody>
      <dsp:txXfrm>
        <a:off x="28957" y="1552006"/>
        <a:ext cx="4919664" cy="535276"/>
      </dsp:txXfrm>
    </dsp:sp>
    <dsp:sp modelId="{ABEA9126-BFFB-4B42-A1E3-AD719F129B08}">
      <dsp:nvSpPr>
        <dsp:cNvPr id="0" name=""/>
        <dsp:cNvSpPr/>
      </dsp:nvSpPr>
      <dsp:spPr>
        <a:xfrm>
          <a:off x="0" y="2191119"/>
          <a:ext cx="4977578" cy="593190"/>
        </a:xfrm>
        <a:prstGeom prst="roundRect">
          <a:avLst/>
        </a:prstGeom>
        <a:solidFill>
          <a:schemeClr val="accent5">
            <a:hueOff val="1767588"/>
            <a:satOff val="-8452"/>
            <a:lumOff val="92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Film</a:t>
          </a:r>
          <a:endParaRPr lang="en-US" sz="2600" kern="1200" dirty="0"/>
        </a:p>
      </dsp:txBody>
      <dsp:txXfrm>
        <a:off x="28957" y="2220076"/>
        <a:ext cx="4919664" cy="535276"/>
      </dsp:txXfrm>
    </dsp:sp>
    <dsp:sp modelId="{4C894448-0801-42AF-B1A3-74DE839CA870}">
      <dsp:nvSpPr>
        <dsp:cNvPr id="0" name=""/>
        <dsp:cNvSpPr/>
      </dsp:nvSpPr>
      <dsp:spPr>
        <a:xfrm>
          <a:off x="0" y="2859189"/>
          <a:ext cx="4977578" cy="59319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Performance of the band: Disturbed</a:t>
          </a:r>
        </a:p>
      </dsp:txBody>
      <dsp:txXfrm>
        <a:off x="28957" y="2888146"/>
        <a:ext cx="4919664" cy="53527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F16A6-E3C1-4AB7-A875-C40802869FA4}">
      <dsp:nvSpPr>
        <dsp:cNvPr id="0" name=""/>
        <dsp:cNvSpPr/>
      </dsp:nvSpPr>
      <dsp:spPr>
        <a:xfrm>
          <a:off x="3080" y="444157"/>
          <a:ext cx="2444055" cy="146643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Author</a:t>
          </a:r>
          <a:endParaRPr lang="en-US" sz="2500" kern="1200"/>
        </a:p>
      </dsp:txBody>
      <dsp:txXfrm>
        <a:off x="3080" y="444157"/>
        <a:ext cx="2444055" cy="1466433"/>
      </dsp:txXfrm>
    </dsp:sp>
    <dsp:sp modelId="{A09067EF-7219-4038-8CE9-E851D3B8707E}">
      <dsp:nvSpPr>
        <dsp:cNvPr id="0" name=""/>
        <dsp:cNvSpPr/>
      </dsp:nvSpPr>
      <dsp:spPr>
        <a:xfrm>
          <a:off x="2691541" y="444157"/>
          <a:ext cx="2444055" cy="1466433"/>
        </a:xfrm>
        <a:prstGeom prst="rect">
          <a:avLst/>
        </a:prstGeom>
        <a:solidFill>
          <a:schemeClr val="accent2">
            <a:hueOff val="-220562"/>
            <a:satOff val="249"/>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Employer</a:t>
          </a:r>
          <a:endParaRPr lang="en-US" sz="2500" kern="1200"/>
        </a:p>
      </dsp:txBody>
      <dsp:txXfrm>
        <a:off x="2691541" y="444157"/>
        <a:ext cx="2444055" cy="1466433"/>
      </dsp:txXfrm>
    </dsp:sp>
    <dsp:sp modelId="{4AC221C0-AE22-4C20-B813-E34DB63ECBCE}">
      <dsp:nvSpPr>
        <dsp:cNvPr id="0" name=""/>
        <dsp:cNvSpPr/>
      </dsp:nvSpPr>
      <dsp:spPr>
        <a:xfrm>
          <a:off x="5380002" y="444157"/>
          <a:ext cx="2444055" cy="1466433"/>
        </a:xfrm>
        <a:prstGeom prst="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Owner of the negative</a:t>
          </a:r>
          <a:endParaRPr lang="en-US" sz="2500" kern="1200"/>
        </a:p>
      </dsp:txBody>
      <dsp:txXfrm>
        <a:off x="5380002" y="444157"/>
        <a:ext cx="2444055" cy="1466433"/>
      </dsp:txXfrm>
    </dsp:sp>
    <dsp:sp modelId="{4DDD06F9-960D-4BA7-9CB6-AB2A25A4C579}">
      <dsp:nvSpPr>
        <dsp:cNvPr id="0" name=""/>
        <dsp:cNvSpPr/>
      </dsp:nvSpPr>
      <dsp:spPr>
        <a:xfrm>
          <a:off x="8068463" y="444157"/>
          <a:ext cx="2444055" cy="1466433"/>
        </a:xfrm>
        <a:prstGeom prst="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Producer and principal director</a:t>
          </a:r>
          <a:endParaRPr lang="en-US" sz="2500" kern="1200"/>
        </a:p>
      </dsp:txBody>
      <dsp:txXfrm>
        <a:off x="8068463" y="444157"/>
        <a:ext cx="2444055" cy="1466433"/>
      </dsp:txXfrm>
    </dsp:sp>
    <dsp:sp modelId="{0AB31421-F9F6-45B6-8FB8-F4B917CBF0D9}">
      <dsp:nvSpPr>
        <dsp:cNvPr id="0" name=""/>
        <dsp:cNvSpPr/>
      </dsp:nvSpPr>
      <dsp:spPr>
        <a:xfrm>
          <a:off x="1347311" y="2154996"/>
          <a:ext cx="2444055" cy="1466433"/>
        </a:xfrm>
        <a:prstGeom prst="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Producer of a sound recording</a:t>
          </a:r>
          <a:endParaRPr lang="en-US" sz="2500" kern="1200"/>
        </a:p>
      </dsp:txBody>
      <dsp:txXfrm>
        <a:off x="1347311" y="2154996"/>
        <a:ext cx="2444055" cy="1466433"/>
      </dsp:txXfrm>
    </dsp:sp>
    <dsp:sp modelId="{7173C579-E411-4C0B-B9FE-E7D85F23FACC}">
      <dsp:nvSpPr>
        <dsp:cNvPr id="0" name=""/>
        <dsp:cNvSpPr/>
      </dsp:nvSpPr>
      <dsp:spPr>
        <a:xfrm>
          <a:off x="4035772" y="2154996"/>
          <a:ext cx="2444055" cy="1466433"/>
        </a:xfrm>
        <a:prstGeom prst="rect">
          <a:avLst/>
        </a:prstGeom>
        <a:solidFill>
          <a:schemeClr val="accent2">
            <a:hueOff val="-1102811"/>
            <a:satOff val="1243"/>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Person who commissioned and paid for the work</a:t>
          </a:r>
          <a:endParaRPr lang="en-US" sz="2500" kern="1200"/>
        </a:p>
      </dsp:txBody>
      <dsp:txXfrm>
        <a:off x="4035772" y="2154996"/>
        <a:ext cx="2444055" cy="1466433"/>
      </dsp:txXfrm>
    </dsp:sp>
    <dsp:sp modelId="{5069023D-C8A8-44C2-8ABD-280D1BF56D63}">
      <dsp:nvSpPr>
        <dsp:cNvPr id="0" name=""/>
        <dsp:cNvSpPr/>
      </dsp:nvSpPr>
      <dsp:spPr>
        <a:xfrm>
          <a:off x="6724233" y="2154996"/>
          <a:ext cx="2444055" cy="1466433"/>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Publisher of a typographical arrangement</a:t>
          </a:r>
          <a:endParaRPr lang="en-US" sz="2500" kern="1200"/>
        </a:p>
      </dsp:txBody>
      <dsp:txXfrm>
        <a:off x="6724233" y="2154996"/>
        <a:ext cx="2444055" cy="146643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56FBC-CAC4-496F-B75F-6E2EF00A394A}">
      <dsp:nvSpPr>
        <dsp:cNvPr id="0" name=""/>
        <dsp:cNvSpPr/>
      </dsp:nvSpPr>
      <dsp:spPr>
        <a:xfrm>
          <a:off x="0" y="36934"/>
          <a:ext cx="3037581" cy="18225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Explain your aims, i.e. are you not-for-profit?</a:t>
          </a:r>
        </a:p>
      </dsp:txBody>
      <dsp:txXfrm>
        <a:off x="0" y="36934"/>
        <a:ext cx="3037581" cy="1822549"/>
      </dsp:txXfrm>
    </dsp:sp>
    <dsp:sp modelId="{A66959AE-68DA-4F15-B89A-56A97AF3BCCA}">
      <dsp:nvSpPr>
        <dsp:cNvPr id="0" name=""/>
        <dsp:cNvSpPr/>
      </dsp:nvSpPr>
      <dsp:spPr>
        <a:xfrm>
          <a:off x="3341340" y="36934"/>
          <a:ext cx="3037581" cy="1822549"/>
        </a:xfrm>
        <a:prstGeom prst="rect">
          <a:avLst/>
        </a:prstGeom>
        <a:solidFill>
          <a:schemeClr val="accent2">
            <a:hueOff val="-264675"/>
            <a:satOff val="298"/>
            <a:lumOff val="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Who are you negotiating with?</a:t>
          </a:r>
        </a:p>
      </dsp:txBody>
      <dsp:txXfrm>
        <a:off x="3341340" y="36934"/>
        <a:ext cx="3037581" cy="1822549"/>
      </dsp:txXfrm>
    </dsp:sp>
    <dsp:sp modelId="{0C094F24-07F4-4E2B-8785-503FF471C0EC}">
      <dsp:nvSpPr>
        <dsp:cNvPr id="0" name=""/>
        <dsp:cNvSpPr/>
      </dsp:nvSpPr>
      <dsp:spPr>
        <a:xfrm>
          <a:off x="6682680" y="36934"/>
          <a:ext cx="3037581" cy="1822549"/>
        </a:xfrm>
        <a:prstGeom prst="rect">
          <a:avLst/>
        </a:prstGeom>
        <a:solidFill>
          <a:schemeClr val="accent2">
            <a:hueOff val="-529349"/>
            <a:satOff val="597"/>
            <a:lumOff val="1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Use your own agreement</a:t>
          </a:r>
        </a:p>
      </dsp:txBody>
      <dsp:txXfrm>
        <a:off x="6682680" y="36934"/>
        <a:ext cx="3037581" cy="1822549"/>
      </dsp:txXfrm>
    </dsp:sp>
    <dsp:sp modelId="{D1C11960-16EA-4060-80F9-42B09108C202}">
      <dsp:nvSpPr>
        <dsp:cNvPr id="0" name=""/>
        <dsp:cNvSpPr/>
      </dsp:nvSpPr>
      <dsp:spPr>
        <a:xfrm>
          <a:off x="0" y="2163241"/>
          <a:ext cx="3037581" cy="1822549"/>
        </a:xfrm>
        <a:prstGeom prst="rect">
          <a:avLst/>
        </a:prstGeom>
        <a:solidFill>
          <a:schemeClr val="accent2">
            <a:hueOff val="-794024"/>
            <a:satOff val="895"/>
            <a:lumOff val="2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Give yourself time</a:t>
          </a:r>
        </a:p>
      </dsp:txBody>
      <dsp:txXfrm>
        <a:off x="0" y="2163241"/>
        <a:ext cx="3037581" cy="1822549"/>
      </dsp:txXfrm>
    </dsp:sp>
    <dsp:sp modelId="{FFBD3D6D-C1B0-4A5C-8ADF-4B640048D085}">
      <dsp:nvSpPr>
        <dsp:cNvPr id="0" name=""/>
        <dsp:cNvSpPr/>
      </dsp:nvSpPr>
      <dsp:spPr>
        <a:xfrm>
          <a:off x="3341340" y="2163241"/>
          <a:ext cx="3037581" cy="1822549"/>
        </a:xfrm>
        <a:prstGeom prst="rect">
          <a:avLst/>
        </a:prstGeom>
        <a:solidFill>
          <a:schemeClr val="accent2">
            <a:hueOff val="-1058698"/>
            <a:satOff val="1194"/>
            <a:lumOff val="2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What happens when the licence expires?</a:t>
          </a:r>
        </a:p>
      </dsp:txBody>
      <dsp:txXfrm>
        <a:off x="3341340" y="2163241"/>
        <a:ext cx="3037581" cy="1822549"/>
      </dsp:txXfrm>
    </dsp:sp>
    <dsp:sp modelId="{35D52A4B-A9BE-4655-81DD-F8DF04252503}">
      <dsp:nvSpPr>
        <dsp:cNvPr id="0" name=""/>
        <dsp:cNvSpPr/>
      </dsp:nvSpPr>
      <dsp:spPr>
        <a:xfrm>
          <a:off x="6682680" y="2163241"/>
          <a:ext cx="3037581" cy="1822549"/>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Do you really need “world-wide” or “in perpetuity” rights?</a:t>
          </a:r>
        </a:p>
      </dsp:txBody>
      <dsp:txXfrm>
        <a:off x="6682680" y="2163241"/>
        <a:ext cx="3037581" cy="182254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AFF9A-AE45-4D09-9740-3E15326D2602}">
      <dsp:nvSpPr>
        <dsp:cNvPr id="0" name=""/>
        <dsp:cNvSpPr/>
      </dsp:nvSpPr>
      <dsp:spPr>
        <a:xfrm>
          <a:off x="1742673" y="241"/>
          <a:ext cx="3347739" cy="2008643"/>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a:scene3d>
          <a:camera prst="perspectiveRelaxedModerately"/>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GB" sz="6000" kern="1200" dirty="0"/>
            <a:t>Crown</a:t>
          </a:r>
          <a:endParaRPr lang="en-US" sz="6000" kern="1200" dirty="0"/>
        </a:p>
      </dsp:txBody>
      <dsp:txXfrm>
        <a:off x="1742673" y="241"/>
        <a:ext cx="3347739" cy="2008643"/>
      </dsp:txXfrm>
    </dsp:sp>
    <dsp:sp modelId="{1F5D9224-4BD2-4E3E-A525-7F1F4DB36D8D}">
      <dsp:nvSpPr>
        <dsp:cNvPr id="0" name=""/>
        <dsp:cNvSpPr/>
      </dsp:nvSpPr>
      <dsp:spPr>
        <a:xfrm>
          <a:off x="5425186" y="241"/>
          <a:ext cx="3347739" cy="2008643"/>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a:scene3d>
          <a:camera prst="perspectiveRelaxedModerately"/>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GB" sz="6000" kern="1200" dirty="0"/>
            <a:t>Creative Commons</a:t>
          </a:r>
          <a:endParaRPr lang="en-US" sz="6000" kern="1200" dirty="0"/>
        </a:p>
      </dsp:txBody>
      <dsp:txXfrm>
        <a:off x="5425186" y="241"/>
        <a:ext cx="3347739" cy="2008643"/>
      </dsp:txXfrm>
    </dsp:sp>
    <dsp:sp modelId="{FB7BF1B4-7BFB-4337-972D-B508E123B1DA}">
      <dsp:nvSpPr>
        <dsp:cNvPr id="0" name=""/>
        <dsp:cNvSpPr/>
      </dsp:nvSpPr>
      <dsp:spPr>
        <a:xfrm>
          <a:off x="1742673" y="2343658"/>
          <a:ext cx="3347739" cy="2008643"/>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a:scene3d>
          <a:camera prst="perspectiveRelaxedModerately"/>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GB" sz="6000" kern="1200" dirty="0"/>
            <a:t>Standard</a:t>
          </a:r>
          <a:endParaRPr lang="en-US" sz="6000" kern="1200" dirty="0"/>
        </a:p>
      </dsp:txBody>
      <dsp:txXfrm>
        <a:off x="1742673" y="2343658"/>
        <a:ext cx="3347739" cy="2008643"/>
      </dsp:txXfrm>
    </dsp:sp>
    <dsp:sp modelId="{5F43FBAB-813D-47EE-BAEE-F79CEF1C0791}">
      <dsp:nvSpPr>
        <dsp:cNvPr id="0" name=""/>
        <dsp:cNvSpPr/>
      </dsp:nvSpPr>
      <dsp:spPr>
        <a:xfrm>
          <a:off x="5425186" y="2343658"/>
          <a:ext cx="3347739" cy="2008643"/>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a:scene3d>
          <a:camera prst="perspectiveRelaxedModerately"/>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GB" sz="6000" kern="1200" dirty="0"/>
            <a:t>Public Domain</a:t>
          </a:r>
          <a:endParaRPr lang="en-US" sz="6000" kern="1200" dirty="0"/>
        </a:p>
      </dsp:txBody>
      <dsp:txXfrm>
        <a:off x="5425186" y="2343658"/>
        <a:ext cx="3347739" cy="200864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CBCAC-6D9E-42E0-BA70-BC89081795B7}">
      <dsp:nvSpPr>
        <dsp:cNvPr id="0" name=""/>
        <dsp:cNvSpPr/>
      </dsp:nvSpPr>
      <dsp:spPr>
        <a:xfrm>
          <a:off x="0" y="2178762"/>
          <a:ext cx="10515600" cy="0"/>
        </a:xfrm>
        <a:prstGeom prst="line">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7C5A91-C388-4AED-9AF8-9FCB8472A133}">
      <dsp:nvSpPr>
        <dsp:cNvPr id="0" name=""/>
        <dsp:cNvSpPr/>
      </dsp:nvSpPr>
      <dsp:spPr>
        <a:xfrm>
          <a:off x="315468" y="1350832"/>
          <a:ext cx="4626864" cy="522902"/>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June 1957</a:t>
          </a:r>
        </a:p>
      </dsp:txBody>
      <dsp:txXfrm>
        <a:off x="315468" y="1350832"/>
        <a:ext cx="4626864" cy="522902"/>
      </dsp:txXfrm>
    </dsp:sp>
    <dsp:sp modelId="{30707E40-60F4-4804-B7B1-A35893918E93}">
      <dsp:nvSpPr>
        <dsp:cNvPr id="0" name=""/>
        <dsp:cNvSpPr/>
      </dsp:nvSpPr>
      <dsp:spPr>
        <a:xfrm>
          <a:off x="315468" y="807544"/>
          <a:ext cx="4626864" cy="543287"/>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Created or published before 1 June 1957</a:t>
          </a:r>
        </a:p>
      </dsp:txBody>
      <dsp:txXfrm>
        <a:off x="315468" y="807544"/>
        <a:ext cx="4626864" cy="543287"/>
      </dsp:txXfrm>
    </dsp:sp>
    <dsp:sp modelId="{60E3C289-7391-4085-9565-8C7ADCA7B7B5}">
      <dsp:nvSpPr>
        <dsp:cNvPr id="0" name=""/>
        <dsp:cNvSpPr/>
      </dsp:nvSpPr>
      <dsp:spPr>
        <a:xfrm>
          <a:off x="2628899" y="1873735"/>
          <a:ext cx="0" cy="305026"/>
        </a:xfrm>
        <a:prstGeom prst="line">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E590DE-D426-43FD-9DEF-392D73935ED3}">
      <dsp:nvSpPr>
        <dsp:cNvPr id="0" name=""/>
        <dsp:cNvSpPr/>
      </dsp:nvSpPr>
      <dsp:spPr>
        <a:xfrm>
          <a:off x="2944368" y="2483788"/>
          <a:ext cx="4626864" cy="522902"/>
        </a:xfrm>
        <a:prstGeom prst="rect">
          <a:avLst/>
        </a:prstGeom>
        <a:solidFill>
          <a:schemeClr val="accent5">
            <a:hueOff val="1178392"/>
            <a:satOff val="-5635"/>
            <a:lumOff val="6177"/>
            <a:alphaOff val="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 June 1957 – 31 July 1989</a:t>
          </a:r>
        </a:p>
      </dsp:txBody>
      <dsp:txXfrm>
        <a:off x="2944368" y="2483788"/>
        <a:ext cx="4626864" cy="522902"/>
      </dsp:txXfrm>
    </dsp:sp>
    <dsp:sp modelId="{A83543C8-B6C2-4712-BC9C-6B1777665037}">
      <dsp:nvSpPr>
        <dsp:cNvPr id="0" name=""/>
        <dsp:cNvSpPr/>
      </dsp:nvSpPr>
      <dsp:spPr>
        <a:xfrm>
          <a:off x="2944368" y="3006691"/>
          <a:ext cx="4626864" cy="757310"/>
        </a:xfrm>
        <a:prstGeom prst="rect">
          <a:avLst/>
        </a:prstGeom>
        <a:solidFill>
          <a:schemeClr val="accent5">
            <a:tint val="40000"/>
            <a:alpha val="90000"/>
            <a:hueOff val="1302675"/>
            <a:satOff val="2398"/>
            <a:lumOff val="1062"/>
            <a:alphaOff val="0"/>
          </a:schemeClr>
        </a:solidFill>
        <a:ln w="15875" cap="flat" cmpd="sng" algn="ctr">
          <a:solidFill>
            <a:schemeClr val="accent5">
              <a:tint val="40000"/>
              <a:alpha val="90000"/>
              <a:hueOff val="1302675"/>
              <a:satOff val="2398"/>
              <a:lumOff val="10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Created or first published between 1 June 1957 – 31 July 1989</a:t>
          </a:r>
        </a:p>
      </dsp:txBody>
      <dsp:txXfrm>
        <a:off x="2944368" y="3006691"/>
        <a:ext cx="4626864" cy="757310"/>
      </dsp:txXfrm>
    </dsp:sp>
    <dsp:sp modelId="{F13498A3-BCF9-4750-AB39-73E4661EAA0D}">
      <dsp:nvSpPr>
        <dsp:cNvPr id="0" name=""/>
        <dsp:cNvSpPr/>
      </dsp:nvSpPr>
      <dsp:spPr>
        <a:xfrm>
          <a:off x="5257799" y="2178761"/>
          <a:ext cx="0" cy="305026"/>
        </a:xfrm>
        <a:prstGeom prst="line">
          <a:avLst/>
        </a:prstGeom>
        <a:noFill/>
        <a:ln w="9525" cap="flat" cmpd="sng" algn="ctr">
          <a:solidFill>
            <a:schemeClr val="accent5">
              <a:hueOff val="1178392"/>
              <a:satOff val="-5635"/>
              <a:lumOff val="6177"/>
              <a:alphaOff val="0"/>
            </a:schemeClr>
          </a:solidFill>
          <a:prstDash val="solid"/>
        </a:ln>
        <a:effectLst/>
      </dsp:spPr>
      <dsp:style>
        <a:lnRef idx="1">
          <a:scrgbClr r="0" g="0" b="0"/>
        </a:lnRef>
        <a:fillRef idx="0">
          <a:scrgbClr r="0" g="0" b="0"/>
        </a:fillRef>
        <a:effectRef idx="0">
          <a:scrgbClr r="0" g="0" b="0"/>
        </a:effectRef>
        <a:fontRef idx="minor"/>
      </dsp:style>
    </dsp:sp>
    <dsp:sp modelId="{D6569544-F15D-4B56-99C7-8AC9681952EA}">
      <dsp:nvSpPr>
        <dsp:cNvPr id="0" name=""/>
        <dsp:cNvSpPr/>
      </dsp:nvSpPr>
      <dsp:spPr>
        <a:xfrm rot="2700000">
          <a:off x="2595006" y="2144868"/>
          <a:ext cx="67787" cy="67787"/>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026885-3ECC-4CEA-A015-F8282F846C70}">
      <dsp:nvSpPr>
        <dsp:cNvPr id="0" name=""/>
        <dsp:cNvSpPr/>
      </dsp:nvSpPr>
      <dsp:spPr>
        <a:xfrm rot="2700000">
          <a:off x="5223906" y="2144868"/>
          <a:ext cx="67787" cy="67787"/>
        </a:xfrm>
        <a:prstGeom prst="rect">
          <a:avLst/>
        </a:prstGeom>
        <a:solidFill>
          <a:schemeClr val="accent5">
            <a:hueOff val="-3379271"/>
            <a:satOff val="-8710"/>
            <a:lumOff val="-588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54214-FCDF-4802-A132-CE69BD6093BC}">
      <dsp:nvSpPr>
        <dsp:cNvPr id="0" name=""/>
        <dsp:cNvSpPr/>
      </dsp:nvSpPr>
      <dsp:spPr>
        <a:xfrm>
          <a:off x="5573268" y="1350832"/>
          <a:ext cx="4626864" cy="522902"/>
        </a:xfrm>
        <a:prstGeom prst="rect">
          <a:avLst/>
        </a:prstGeom>
        <a:solidFill>
          <a:schemeClr val="accent5">
            <a:hueOff val="2356783"/>
            <a:satOff val="-11270"/>
            <a:lumOff val="12353"/>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Aug. 1989</a:t>
          </a:r>
        </a:p>
      </dsp:txBody>
      <dsp:txXfrm>
        <a:off x="5573268" y="1350832"/>
        <a:ext cx="4626864" cy="522902"/>
      </dsp:txXfrm>
    </dsp:sp>
    <dsp:sp modelId="{68DA51D1-4E0E-4BC9-99C2-5818FA530C03}">
      <dsp:nvSpPr>
        <dsp:cNvPr id="0" name=""/>
        <dsp:cNvSpPr/>
      </dsp:nvSpPr>
      <dsp:spPr>
        <a:xfrm>
          <a:off x="5573268" y="807544"/>
          <a:ext cx="4626864" cy="543287"/>
        </a:xfrm>
        <a:prstGeom prst="rect">
          <a:avLst/>
        </a:prstGeom>
        <a:solidFill>
          <a:schemeClr val="accent5">
            <a:tint val="40000"/>
            <a:alpha val="90000"/>
            <a:hueOff val="2605351"/>
            <a:satOff val="4796"/>
            <a:lumOff val="2125"/>
            <a:alphaOff val="0"/>
          </a:schemeClr>
        </a:solidFill>
        <a:ln w="15875" cap="flat" cmpd="sng" algn="ctr">
          <a:solidFill>
            <a:schemeClr val="accent5">
              <a:tint val="40000"/>
              <a:alpha val="90000"/>
              <a:hueOff val="2605351"/>
              <a:satOff val="4796"/>
              <a:lumOff val="2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Created on or after 1 August 1989</a:t>
          </a:r>
        </a:p>
      </dsp:txBody>
      <dsp:txXfrm>
        <a:off x="5573268" y="807544"/>
        <a:ext cx="4626864" cy="543287"/>
      </dsp:txXfrm>
    </dsp:sp>
    <dsp:sp modelId="{2A7001C8-6B72-405D-9C3B-8C50DC9DAB9A}">
      <dsp:nvSpPr>
        <dsp:cNvPr id="0" name=""/>
        <dsp:cNvSpPr/>
      </dsp:nvSpPr>
      <dsp:spPr>
        <a:xfrm>
          <a:off x="7886700" y="1873735"/>
          <a:ext cx="0" cy="305026"/>
        </a:xfrm>
        <a:prstGeom prst="line">
          <a:avLst/>
        </a:prstGeom>
        <a:noFill/>
        <a:ln w="9525" cap="flat" cmpd="sng" algn="ctr">
          <a:solidFill>
            <a:schemeClr val="accent5">
              <a:hueOff val="2356783"/>
              <a:satOff val="-11270"/>
              <a:lumOff val="12353"/>
              <a:alphaOff val="0"/>
            </a:schemeClr>
          </a:solidFill>
          <a:prstDash val="solid"/>
        </a:ln>
        <a:effectLst/>
      </dsp:spPr>
      <dsp:style>
        <a:lnRef idx="1">
          <a:scrgbClr r="0" g="0" b="0"/>
        </a:lnRef>
        <a:fillRef idx="0">
          <a:scrgbClr r="0" g="0" b="0"/>
        </a:fillRef>
        <a:effectRef idx="0">
          <a:scrgbClr r="0" g="0" b="0"/>
        </a:effectRef>
        <a:fontRef idx="minor"/>
      </dsp:style>
    </dsp:sp>
    <dsp:sp modelId="{33D7D442-F378-4FFD-98F2-919622DDEE05}">
      <dsp:nvSpPr>
        <dsp:cNvPr id="0" name=""/>
        <dsp:cNvSpPr/>
      </dsp:nvSpPr>
      <dsp:spPr>
        <a:xfrm rot="2700000">
          <a:off x="7852806" y="2144868"/>
          <a:ext cx="67787" cy="67787"/>
        </a:xfrm>
        <a:prstGeom prst="rect">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240AC-0D71-4AF3-8B88-FC3B98A73BA0}">
      <dsp:nvSpPr>
        <dsp:cNvPr id="0" name=""/>
        <dsp:cNvSpPr/>
      </dsp:nvSpPr>
      <dsp:spPr>
        <a:xfrm>
          <a:off x="0" y="1808146"/>
          <a:ext cx="9720262" cy="0"/>
        </a:xfrm>
        <a:prstGeom prst="line">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774B3C-AB4B-4E71-8923-3A8A256C8D2D}">
      <dsp:nvSpPr>
        <dsp:cNvPr id="0" name=""/>
        <dsp:cNvSpPr/>
      </dsp:nvSpPr>
      <dsp:spPr>
        <a:xfrm>
          <a:off x="198961" y="1121050"/>
          <a:ext cx="2848492" cy="43395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t>1709</a:t>
          </a:r>
        </a:p>
      </dsp:txBody>
      <dsp:txXfrm>
        <a:off x="198961" y="1121050"/>
        <a:ext cx="2848492" cy="433955"/>
      </dsp:txXfrm>
    </dsp:sp>
    <dsp:sp modelId="{A28DA81E-15CE-4445-AA2E-22D7F571C635}">
      <dsp:nvSpPr>
        <dsp:cNvPr id="0" name=""/>
        <dsp:cNvSpPr/>
      </dsp:nvSpPr>
      <dsp:spPr>
        <a:xfrm>
          <a:off x="198961" y="615526"/>
          <a:ext cx="2848492" cy="50552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Statute of Anne</a:t>
          </a:r>
        </a:p>
      </dsp:txBody>
      <dsp:txXfrm>
        <a:off x="198961" y="615526"/>
        <a:ext cx="2848492" cy="505523"/>
      </dsp:txXfrm>
    </dsp:sp>
    <dsp:sp modelId="{9CEB0435-E482-4D99-820D-B6C1C918FE34}">
      <dsp:nvSpPr>
        <dsp:cNvPr id="0" name=""/>
        <dsp:cNvSpPr/>
      </dsp:nvSpPr>
      <dsp:spPr>
        <a:xfrm>
          <a:off x="1623207" y="1555005"/>
          <a:ext cx="0" cy="253140"/>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FBF745-9979-48D6-ACEB-EB5C7F59C741}">
      <dsp:nvSpPr>
        <dsp:cNvPr id="0" name=""/>
        <dsp:cNvSpPr/>
      </dsp:nvSpPr>
      <dsp:spPr>
        <a:xfrm>
          <a:off x="1817423" y="2061286"/>
          <a:ext cx="2848492" cy="433955"/>
        </a:xfrm>
        <a:prstGeom prst="rect">
          <a:avLst/>
        </a:prstGeom>
        <a:solidFill>
          <a:schemeClr val="accent2">
            <a:hueOff val="-330843"/>
            <a:satOff val="373"/>
            <a:lumOff val="882"/>
            <a:alphaOff val="0"/>
          </a:schemeClr>
        </a:solidFill>
        <a:ln w="15875"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t>1790</a:t>
          </a:r>
        </a:p>
      </dsp:txBody>
      <dsp:txXfrm>
        <a:off x="1817423" y="2061286"/>
        <a:ext cx="2848492" cy="433955"/>
      </dsp:txXfrm>
    </dsp:sp>
    <dsp:sp modelId="{6D07FEDC-50E9-43EF-80D3-60BF3436EB15}">
      <dsp:nvSpPr>
        <dsp:cNvPr id="0" name=""/>
        <dsp:cNvSpPr/>
      </dsp:nvSpPr>
      <dsp:spPr>
        <a:xfrm>
          <a:off x="1817423" y="2495241"/>
          <a:ext cx="2848492" cy="505523"/>
        </a:xfrm>
        <a:prstGeom prst="rect">
          <a:avLst/>
        </a:prstGeom>
        <a:solidFill>
          <a:schemeClr val="accent2">
            <a:tint val="40000"/>
            <a:alpha val="90000"/>
            <a:hueOff val="-460466"/>
            <a:satOff val="3068"/>
            <a:lumOff val="280"/>
            <a:alphaOff val="0"/>
          </a:schemeClr>
        </a:solidFill>
        <a:ln w="15875" cap="flat" cmpd="sng" algn="ctr">
          <a:solidFill>
            <a:schemeClr val="accent2">
              <a:tint val="40000"/>
              <a:alpha val="90000"/>
              <a:hueOff val="-460466"/>
              <a:satOff val="3068"/>
              <a:lumOff val="2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First American Copyright law</a:t>
          </a:r>
        </a:p>
      </dsp:txBody>
      <dsp:txXfrm>
        <a:off x="1817423" y="2495241"/>
        <a:ext cx="2848492" cy="505523"/>
      </dsp:txXfrm>
    </dsp:sp>
    <dsp:sp modelId="{6DF4255D-1E26-425D-9350-A78050D274E4}">
      <dsp:nvSpPr>
        <dsp:cNvPr id="0" name=""/>
        <dsp:cNvSpPr/>
      </dsp:nvSpPr>
      <dsp:spPr>
        <a:xfrm>
          <a:off x="3241669" y="1808145"/>
          <a:ext cx="0" cy="253140"/>
        </a:xfrm>
        <a:prstGeom prst="line">
          <a:avLst/>
        </a:prstGeom>
        <a:noFill/>
        <a:ln w="9525" cap="flat" cmpd="sng" algn="ctr">
          <a:solidFill>
            <a:schemeClr val="accent2">
              <a:hueOff val="-330843"/>
              <a:satOff val="373"/>
              <a:lumOff val="882"/>
              <a:alphaOff val="0"/>
            </a:schemeClr>
          </a:solidFill>
          <a:prstDash val="solid"/>
        </a:ln>
        <a:effectLst/>
      </dsp:spPr>
      <dsp:style>
        <a:lnRef idx="1">
          <a:scrgbClr r="0" g="0" b="0"/>
        </a:lnRef>
        <a:fillRef idx="0">
          <a:scrgbClr r="0" g="0" b="0"/>
        </a:fillRef>
        <a:effectRef idx="0">
          <a:scrgbClr r="0" g="0" b="0"/>
        </a:effectRef>
        <a:fontRef idx="minor"/>
      </dsp:style>
    </dsp:sp>
    <dsp:sp modelId="{AC097708-4C42-4265-86B1-0BA1009E0AB0}">
      <dsp:nvSpPr>
        <dsp:cNvPr id="0" name=""/>
        <dsp:cNvSpPr/>
      </dsp:nvSpPr>
      <dsp:spPr>
        <a:xfrm rot="2700000">
          <a:off x="1595079" y="1780017"/>
          <a:ext cx="56256" cy="56256"/>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F6F4164-4840-4C4E-892E-9FCABBFCAFA1}">
      <dsp:nvSpPr>
        <dsp:cNvPr id="0" name=""/>
        <dsp:cNvSpPr/>
      </dsp:nvSpPr>
      <dsp:spPr>
        <a:xfrm rot="2700000">
          <a:off x="3213541" y="1780017"/>
          <a:ext cx="56256" cy="56256"/>
        </a:xfrm>
        <a:prstGeom prst="rect">
          <a:avLst/>
        </a:prstGeom>
        <a:solidFill>
          <a:schemeClr val="accent2">
            <a:hueOff val="-330843"/>
            <a:satOff val="373"/>
            <a:lumOff val="882"/>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3D5045C-596A-4E9E-B92E-8BAEDC85CB4C}">
      <dsp:nvSpPr>
        <dsp:cNvPr id="0" name=""/>
        <dsp:cNvSpPr/>
      </dsp:nvSpPr>
      <dsp:spPr>
        <a:xfrm>
          <a:off x="3435884" y="1121050"/>
          <a:ext cx="2848492" cy="433955"/>
        </a:xfrm>
        <a:prstGeom prst="rect">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t>1886</a:t>
          </a:r>
        </a:p>
      </dsp:txBody>
      <dsp:txXfrm>
        <a:off x="3435884" y="1121050"/>
        <a:ext cx="2848492" cy="433955"/>
      </dsp:txXfrm>
    </dsp:sp>
    <dsp:sp modelId="{3231D92A-37E5-4A17-99AF-BC1F3B740C2C}">
      <dsp:nvSpPr>
        <dsp:cNvPr id="0" name=""/>
        <dsp:cNvSpPr/>
      </dsp:nvSpPr>
      <dsp:spPr>
        <a:xfrm>
          <a:off x="3435884" y="615526"/>
          <a:ext cx="2848492" cy="505523"/>
        </a:xfrm>
        <a:prstGeom prst="rect">
          <a:avLst/>
        </a:prstGeom>
        <a:solidFill>
          <a:schemeClr val="accent2">
            <a:tint val="40000"/>
            <a:alpha val="90000"/>
            <a:hueOff val="-920933"/>
            <a:satOff val="6135"/>
            <a:lumOff val="561"/>
            <a:alphaOff val="0"/>
          </a:schemeClr>
        </a:solidFill>
        <a:ln w="15875"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Berne Convention</a:t>
          </a:r>
        </a:p>
      </dsp:txBody>
      <dsp:txXfrm>
        <a:off x="3435884" y="615526"/>
        <a:ext cx="2848492" cy="505523"/>
      </dsp:txXfrm>
    </dsp:sp>
    <dsp:sp modelId="{246D5CD7-9F77-43B2-9F39-3CAE784F1268}">
      <dsp:nvSpPr>
        <dsp:cNvPr id="0" name=""/>
        <dsp:cNvSpPr/>
      </dsp:nvSpPr>
      <dsp:spPr>
        <a:xfrm>
          <a:off x="4860131" y="1555005"/>
          <a:ext cx="0" cy="253140"/>
        </a:xfrm>
        <a:prstGeom prst="line">
          <a:avLst/>
        </a:prstGeom>
        <a:noFill/>
        <a:ln w="9525" cap="flat" cmpd="sng" algn="ctr">
          <a:solidFill>
            <a:schemeClr val="accent2">
              <a:hueOff val="-661686"/>
              <a:satOff val="746"/>
              <a:lumOff val="1765"/>
              <a:alphaOff val="0"/>
            </a:schemeClr>
          </a:solidFill>
          <a:prstDash val="solid"/>
        </a:ln>
        <a:effectLst/>
      </dsp:spPr>
      <dsp:style>
        <a:lnRef idx="1">
          <a:scrgbClr r="0" g="0" b="0"/>
        </a:lnRef>
        <a:fillRef idx="0">
          <a:scrgbClr r="0" g="0" b="0"/>
        </a:fillRef>
        <a:effectRef idx="0">
          <a:scrgbClr r="0" g="0" b="0"/>
        </a:effectRef>
        <a:fontRef idx="minor"/>
      </dsp:style>
    </dsp:sp>
    <dsp:sp modelId="{D758D47F-1602-4ADC-A618-92167A7E1A06}">
      <dsp:nvSpPr>
        <dsp:cNvPr id="0" name=""/>
        <dsp:cNvSpPr/>
      </dsp:nvSpPr>
      <dsp:spPr>
        <a:xfrm>
          <a:off x="5054346" y="2061286"/>
          <a:ext cx="2848492" cy="433955"/>
        </a:xfrm>
        <a:prstGeom prst="rect">
          <a:avLst/>
        </a:prstGeom>
        <a:solidFill>
          <a:schemeClr val="accent2">
            <a:hueOff val="-992530"/>
            <a:satOff val="1119"/>
            <a:lumOff val="2647"/>
            <a:alphaOff val="0"/>
          </a:schemeClr>
        </a:solidFill>
        <a:ln w="15875"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t>1988</a:t>
          </a:r>
        </a:p>
      </dsp:txBody>
      <dsp:txXfrm>
        <a:off x="5054346" y="2061286"/>
        <a:ext cx="2848492" cy="433955"/>
      </dsp:txXfrm>
    </dsp:sp>
    <dsp:sp modelId="{D55B595A-2B82-4A24-B734-BB15D6DEFCF4}">
      <dsp:nvSpPr>
        <dsp:cNvPr id="0" name=""/>
        <dsp:cNvSpPr/>
      </dsp:nvSpPr>
      <dsp:spPr>
        <a:xfrm>
          <a:off x="5054346" y="2495241"/>
          <a:ext cx="2848492" cy="505523"/>
        </a:xfrm>
        <a:prstGeom prst="rect">
          <a:avLst/>
        </a:prstGeom>
        <a:solidFill>
          <a:schemeClr val="accent2">
            <a:tint val="40000"/>
            <a:alpha val="90000"/>
            <a:hueOff val="-1381399"/>
            <a:satOff val="9203"/>
            <a:lumOff val="841"/>
            <a:alphaOff val="0"/>
          </a:schemeClr>
        </a:solidFill>
        <a:ln w="15875" cap="flat" cmpd="sng" algn="ctr">
          <a:solidFill>
            <a:schemeClr val="accent2">
              <a:tint val="40000"/>
              <a:alpha val="90000"/>
              <a:hueOff val="-1381399"/>
              <a:satOff val="9203"/>
              <a:lumOff val="8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Copyright Act</a:t>
          </a:r>
        </a:p>
      </dsp:txBody>
      <dsp:txXfrm>
        <a:off x="5054346" y="2495241"/>
        <a:ext cx="2848492" cy="505523"/>
      </dsp:txXfrm>
    </dsp:sp>
    <dsp:sp modelId="{1EB29D3B-7BF6-4462-B87D-8B9AFF712E2B}">
      <dsp:nvSpPr>
        <dsp:cNvPr id="0" name=""/>
        <dsp:cNvSpPr/>
      </dsp:nvSpPr>
      <dsp:spPr>
        <a:xfrm>
          <a:off x="6478592" y="1808145"/>
          <a:ext cx="0" cy="253140"/>
        </a:xfrm>
        <a:prstGeom prst="line">
          <a:avLst/>
        </a:prstGeom>
        <a:noFill/>
        <a:ln w="9525" cap="flat" cmpd="sng" algn="ctr">
          <a:solidFill>
            <a:schemeClr val="accent2">
              <a:hueOff val="-992530"/>
              <a:satOff val="1119"/>
              <a:lumOff val="2647"/>
              <a:alphaOff val="0"/>
            </a:schemeClr>
          </a:solidFill>
          <a:prstDash val="solid"/>
        </a:ln>
        <a:effectLst/>
      </dsp:spPr>
      <dsp:style>
        <a:lnRef idx="1">
          <a:scrgbClr r="0" g="0" b="0"/>
        </a:lnRef>
        <a:fillRef idx="0">
          <a:scrgbClr r="0" g="0" b="0"/>
        </a:fillRef>
        <a:effectRef idx="0">
          <a:scrgbClr r="0" g="0" b="0"/>
        </a:effectRef>
        <a:fontRef idx="minor"/>
      </dsp:style>
    </dsp:sp>
    <dsp:sp modelId="{6D326D0E-2EF4-4410-AF4E-43E050B3F25A}">
      <dsp:nvSpPr>
        <dsp:cNvPr id="0" name=""/>
        <dsp:cNvSpPr/>
      </dsp:nvSpPr>
      <dsp:spPr>
        <a:xfrm rot="2700000">
          <a:off x="4832002" y="1780017"/>
          <a:ext cx="56256" cy="56256"/>
        </a:xfrm>
        <a:prstGeom prst="rect">
          <a:avLst/>
        </a:prstGeom>
        <a:solidFill>
          <a:schemeClr val="accent2">
            <a:hueOff val="-661686"/>
            <a:satOff val="746"/>
            <a:lumOff val="1765"/>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808C5C0-43C0-45B1-82CE-6D28E6B766E7}">
      <dsp:nvSpPr>
        <dsp:cNvPr id="0" name=""/>
        <dsp:cNvSpPr/>
      </dsp:nvSpPr>
      <dsp:spPr>
        <a:xfrm rot="2700000">
          <a:off x="6450464" y="1780017"/>
          <a:ext cx="56256" cy="56256"/>
        </a:xfrm>
        <a:prstGeom prst="rect">
          <a:avLst/>
        </a:prstGeom>
        <a:solidFill>
          <a:schemeClr val="accent2">
            <a:hueOff val="-992530"/>
            <a:satOff val="1119"/>
            <a:lumOff val="264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43C9557-3945-4E2B-8142-482BF2293BCB}">
      <dsp:nvSpPr>
        <dsp:cNvPr id="0" name=""/>
        <dsp:cNvSpPr/>
      </dsp:nvSpPr>
      <dsp:spPr>
        <a:xfrm>
          <a:off x="6672807" y="1121050"/>
          <a:ext cx="2848492" cy="433955"/>
        </a:xfrm>
        <a:prstGeom prst="rect">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t>2019</a:t>
          </a:r>
        </a:p>
      </dsp:txBody>
      <dsp:txXfrm>
        <a:off x="6672807" y="1121050"/>
        <a:ext cx="2848492" cy="433955"/>
      </dsp:txXfrm>
    </dsp:sp>
    <dsp:sp modelId="{61F50116-0554-4D3A-8B7C-836A9BB96322}">
      <dsp:nvSpPr>
        <dsp:cNvPr id="0" name=""/>
        <dsp:cNvSpPr/>
      </dsp:nvSpPr>
      <dsp:spPr>
        <a:xfrm>
          <a:off x="6672807" y="615526"/>
          <a:ext cx="2848492" cy="505523"/>
        </a:xfrm>
        <a:prstGeom prst="rect">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a:t>EU Copyright Directive</a:t>
          </a:r>
        </a:p>
      </dsp:txBody>
      <dsp:txXfrm>
        <a:off x="6672807" y="615526"/>
        <a:ext cx="2848492" cy="505523"/>
      </dsp:txXfrm>
    </dsp:sp>
    <dsp:sp modelId="{08BF337A-35D1-41E1-B9AA-A26FAE173153}">
      <dsp:nvSpPr>
        <dsp:cNvPr id="0" name=""/>
        <dsp:cNvSpPr/>
      </dsp:nvSpPr>
      <dsp:spPr>
        <a:xfrm>
          <a:off x="8097054" y="1555005"/>
          <a:ext cx="0" cy="253140"/>
        </a:xfrm>
        <a:prstGeom prst="line">
          <a:avLst/>
        </a:prstGeom>
        <a:noFill/>
        <a:ln w="9525" cap="flat" cmpd="sng" algn="ctr">
          <a:solidFill>
            <a:schemeClr val="accent2">
              <a:hueOff val="-1323373"/>
              <a:satOff val="1492"/>
              <a:lumOff val="3530"/>
              <a:alphaOff val="0"/>
            </a:schemeClr>
          </a:solidFill>
          <a:prstDash val="solid"/>
        </a:ln>
        <a:effectLst/>
      </dsp:spPr>
      <dsp:style>
        <a:lnRef idx="1">
          <a:scrgbClr r="0" g="0" b="0"/>
        </a:lnRef>
        <a:fillRef idx="0">
          <a:scrgbClr r="0" g="0" b="0"/>
        </a:fillRef>
        <a:effectRef idx="0">
          <a:scrgbClr r="0" g="0" b="0"/>
        </a:effectRef>
        <a:fontRef idx="minor"/>
      </dsp:style>
    </dsp:sp>
    <dsp:sp modelId="{455F37FF-6FF3-422A-89BB-DE21389C8920}">
      <dsp:nvSpPr>
        <dsp:cNvPr id="0" name=""/>
        <dsp:cNvSpPr/>
      </dsp:nvSpPr>
      <dsp:spPr>
        <a:xfrm rot="2700000">
          <a:off x="8068926" y="1780017"/>
          <a:ext cx="56256" cy="56256"/>
        </a:xfrm>
        <a:prstGeom prst="rect">
          <a:avLst/>
        </a:prstGeom>
        <a:solidFill>
          <a:schemeClr val="accent2">
            <a:hueOff val="-1323373"/>
            <a:satOff val="1492"/>
            <a:lumOff val="353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BFAED-AFD4-4D67-B604-DE8E73382DE1}">
      <dsp:nvSpPr>
        <dsp:cNvPr id="0" name=""/>
        <dsp:cNvSpPr/>
      </dsp:nvSpPr>
      <dsp:spPr>
        <a:xfrm>
          <a:off x="821" y="182441"/>
          <a:ext cx="3327201" cy="3992641"/>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GB" sz="2600" kern="1200"/>
            <a:t>Direct descendent or successor company of the original owner</a:t>
          </a:r>
          <a:endParaRPr lang="en-US" sz="2600" kern="1200"/>
        </a:p>
      </dsp:txBody>
      <dsp:txXfrm>
        <a:off x="821" y="1779497"/>
        <a:ext cx="3327201" cy="2395585"/>
      </dsp:txXfrm>
    </dsp:sp>
    <dsp:sp modelId="{8291E834-007E-4913-B5D3-7B484FE4C9CE}">
      <dsp:nvSpPr>
        <dsp:cNvPr id="0" name=""/>
        <dsp:cNvSpPr/>
      </dsp:nvSpPr>
      <dsp:spPr>
        <a:xfrm>
          <a:off x="821" y="182441"/>
          <a:ext cx="3327201" cy="159705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82441"/>
        <a:ext cx="3327201" cy="1597056"/>
      </dsp:txXfrm>
    </dsp:sp>
    <dsp:sp modelId="{8CF03108-661B-4F39-A1CE-E18BD84232AC}">
      <dsp:nvSpPr>
        <dsp:cNvPr id="0" name=""/>
        <dsp:cNvSpPr/>
      </dsp:nvSpPr>
      <dsp:spPr>
        <a:xfrm>
          <a:off x="3594199" y="182441"/>
          <a:ext cx="3327201" cy="3992641"/>
        </a:xfrm>
        <a:prstGeom prst="rect">
          <a:avLst/>
        </a:prstGeom>
        <a:solidFill>
          <a:schemeClr val="accent5">
            <a:hueOff val="1178392"/>
            <a:satOff val="-5635"/>
            <a:lumOff val="6177"/>
            <a:alphaOff val="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GB" sz="2600" kern="1200"/>
            <a:t>Can be bequeathed in a will </a:t>
          </a:r>
          <a:endParaRPr lang="en-US" sz="2600" kern="1200"/>
        </a:p>
      </dsp:txBody>
      <dsp:txXfrm>
        <a:off x="3594199" y="1779497"/>
        <a:ext cx="3327201" cy="2395585"/>
      </dsp:txXfrm>
    </dsp:sp>
    <dsp:sp modelId="{B357F71F-CB03-4DAD-92C9-225BB37E7C95}">
      <dsp:nvSpPr>
        <dsp:cNvPr id="0" name=""/>
        <dsp:cNvSpPr/>
      </dsp:nvSpPr>
      <dsp:spPr>
        <a:xfrm>
          <a:off x="3594199" y="182441"/>
          <a:ext cx="3327201" cy="159705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82441"/>
        <a:ext cx="3327201" cy="1597056"/>
      </dsp:txXfrm>
    </dsp:sp>
    <dsp:sp modelId="{218AEA49-1038-42FA-BCD1-E612EEC387B7}">
      <dsp:nvSpPr>
        <dsp:cNvPr id="0" name=""/>
        <dsp:cNvSpPr/>
      </dsp:nvSpPr>
      <dsp:spPr>
        <a:xfrm>
          <a:off x="7187576" y="182441"/>
          <a:ext cx="3327201" cy="3992641"/>
        </a:xfrm>
        <a:prstGeom prst="rect">
          <a:avLst/>
        </a:prstGeom>
        <a:solidFill>
          <a:schemeClr val="accent5">
            <a:hueOff val="2356783"/>
            <a:satOff val="-11270"/>
            <a:lumOff val="12353"/>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GB" sz="2600" kern="1200"/>
            <a:t>Can be assigned to a person or a body (must be in writing)</a:t>
          </a:r>
          <a:endParaRPr lang="en-US" sz="2600" kern="1200"/>
        </a:p>
      </dsp:txBody>
      <dsp:txXfrm>
        <a:off x="7187576" y="1779497"/>
        <a:ext cx="3327201" cy="2395585"/>
      </dsp:txXfrm>
    </dsp:sp>
    <dsp:sp modelId="{4DFBB32E-635D-450B-8EE1-2D508535A176}">
      <dsp:nvSpPr>
        <dsp:cNvPr id="0" name=""/>
        <dsp:cNvSpPr/>
      </dsp:nvSpPr>
      <dsp:spPr>
        <a:xfrm>
          <a:off x="7187576" y="182441"/>
          <a:ext cx="3327201" cy="159705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82441"/>
        <a:ext cx="3327201" cy="159705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F2F22-6E8C-483F-9CF0-09761BA168CF}">
      <dsp:nvSpPr>
        <dsp:cNvPr id="0" name=""/>
        <dsp:cNvSpPr/>
      </dsp:nvSpPr>
      <dsp:spPr>
        <a:xfrm>
          <a:off x="2847" y="429921"/>
          <a:ext cx="2259201" cy="316288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889000">
            <a:lnSpc>
              <a:spcPct val="90000"/>
            </a:lnSpc>
            <a:spcBef>
              <a:spcPct val="0"/>
            </a:spcBef>
            <a:spcAft>
              <a:spcPct val="35000"/>
            </a:spcAft>
            <a:buNone/>
          </a:pPr>
          <a:r>
            <a:rPr lang="en-GB" sz="2000" kern="1200"/>
            <a:t>Contractual agreement between copyright holder and user</a:t>
          </a:r>
          <a:endParaRPr lang="en-US" sz="2000" kern="1200"/>
        </a:p>
      </dsp:txBody>
      <dsp:txXfrm>
        <a:off x="2847" y="1631816"/>
        <a:ext cx="2259201" cy="1897729"/>
      </dsp:txXfrm>
    </dsp:sp>
    <dsp:sp modelId="{3DE6D80A-58DD-4D80-98B6-20D6B739067E}">
      <dsp:nvSpPr>
        <dsp:cNvPr id="0" name=""/>
        <dsp:cNvSpPr/>
      </dsp:nvSpPr>
      <dsp:spPr>
        <a:xfrm>
          <a:off x="658016" y="746209"/>
          <a:ext cx="948864" cy="94886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796974" y="885167"/>
        <a:ext cx="670948" cy="670948"/>
      </dsp:txXfrm>
    </dsp:sp>
    <dsp:sp modelId="{ABB70B3D-6B36-4976-B652-C248FF31B664}">
      <dsp:nvSpPr>
        <dsp:cNvPr id="0" name=""/>
        <dsp:cNvSpPr/>
      </dsp:nvSpPr>
      <dsp:spPr>
        <a:xfrm>
          <a:off x="2847" y="3592731"/>
          <a:ext cx="2259201" cy="72"/>
        </a:xfrm>
        <a:prstGeom prst="rect">
          <a:avLst/>
        </a:prstGeom>
        <a:solidFill>
          <a:schemeClr val="accent2">
            <a:hueOff val="-189053"/>
            <a:satOff val="213"/>
            <a:lumOff val="504"/>
            <a:alphaOff val="0"/>
          </a:schemeClr>
        </a:solidFill>
        <a:ln w="15875" cap="flat" cmpd="sng" algn="ctr">
          <a:solidFill>
            <a:schemeClr val="accent2">
              <a:hueOff val="-189053"/>
              <a:satOff val="213"/>
              <a:lumOff val="5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630F45-1C66-4D53-947E-D23E43D52480}">
      <dsp:nvSpPr>
        <dsp:cNvPr id="0" name=""/>
        <dsp:cNvSpPr/>
      </dsp:nvSpPr>
      <dsp:spPr>
        <a:xfrm>
          <a:off x="2487969" y="429921"/>
          <a:ext cx="2259201" cy="3162882"/>
        </a:xfrm>
        <a:prstGeom prst="rect">
          <a:avLst/>
        </a:prstGeom>
        <a:solidFill>
          <a:schemeClr val="accent2">
            <a:tint val="40000"/>
            <a:alpha val="90000"/>
            <a:hueOff val="-613955"/>
            <a:satOff val="4090"/>
            <a:lumOff val="374"/>
            <a:alphaOff val="0"/>
          </a:schemeClr>
        </a:solidFill>
        <a:ln w="15875" cap="flat" cmpd="sng" algn="ctr">
          <a:solidFill>
            <a:schemeClr val="accent2">
              <a:tint val="40000"/>
              <a:alpha val="90000"/>
              <a:hueOff val="-613955"/>
              <a:satOff val="4090"/>
              <a:lumOff val="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889000">
            <a:lnSpc>
              <a:spcPct val="90000"/>
            </a:lnSpc>
            <a:spcBef>
              <a:spcPct val="0"/>
            </a:spcBef>
            <a:spcAft>
              <a:spcPct val="35000"/>
            </a:spcAft>
            <a:buNone/>
          </a:pPr>
          <a:r>
            <a:rPr lang="en-GB" sz="2000" kern="1200"/>
            <a:t>Clarifies what user can do with a work</a:t>
          </a:r>
          <a:endParaRPr lang="en-US" sz="2000" kern="1200"/>
        </a:p>
      </dsp:txBody>
      <dsp:txXfrm>
        <a:off x="2487969" y="1631816"/>
        <a:ext cx="2259201" cy="1897729"/>
      </dsp:txXfrm>
    </dsp:sp>
    <dsp:sp modelId="{9EC76C0F-C032-44BD-98FF-52AB448F4696}">
      <dsp:nvSpPr>
        <dsp:cNvPr id="0" name=""/>
        <dsp:cNvSpPr/>
      </dsp:nvSpPr>
      <dsp:spPr>
        <a:xfrm>
          <a:off x="3143137" y="746209"/>
          <a:ext cx="948864" cy="948864"/>
        </a:xfrm>
        <a:prstGeom prst="ellipse">
          <a:avLst/>
        </a:prstGeom>
        <a:solidFill>
          <a:schemeClr val="accent2">
            <a:hueOff val="-378107"/>
            <a:satOff val="426"/>
            <a:lumOff val="1009"/>
            <a:alphaOff val="0"/>
          </a:schemeClr>
        </a:solidFill>
        <a:ln w="15875" cap="flat" cmpd="sng" algn="ctr">
          <a:solidFill>
            <a:schemeClr val="accent2">
              <a:hueOff val="-378107"/>
              <a:satOff val="426"/>
              <a:lumOff val="10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282095" y="885167"/>
        <a:ext cx="670948" cy="670948"/>
      </dsp:txXfrm>
    </dsp:sp>
    <dsp:sp modelId="{BA4679B5-6179-40FA-A3B4-CDB70C5D005F}">
      <dsp:nvSpPr>
        <dsp:cNvPr id="0" name=""/>
        <dsp:cNvSpPr/>
      </dsp:nvSpPr>
      <dsp:spPr>
        <a:xfrm>
          <a:off x="2487969" y="3592731"/>
          <a:ext cx="2259201" cy="72"/>
        </a:xfrm>
        <a:prstGeom prst="rect">
          <a:avLst/>
        </a:prstGeom>
        <a:solidFill>
          <a:schemeClr val="accent2">
            <a:hueOff val="-567160"/>
            <a:satOff val="639"/>
            <a:lumOff val="1513"/>
            <a:alphaOff val="0"/>
          </a:schemeClr>
        </a:solidFill>
        <a:ln w="15875" cap="flat" cmpd="sng" algn="ctr">
          <a:solidFill>
            <a:schemeClr val="accent2">
              <a:hueOff val="-567160"/>
              <a:satOff val="639"/>
              <a:lumOff val="15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01925-4337-400B-B424-7F9D8D8C1874}">
      <dsp:nvSpPr>
        <dsp:cNvPr id="0" name=""/>
        <dsp:cNvSpPr/>
      </dsp:nvSpPr>
      <dsp:spPr>
        <a:xfrm>
          <a:off x="4973091" y="429921"/>
          <a:ext cx="2259201" cy="3162882"/>
        </a:xfrm>
        <a:prstGeom prst="rect">
          <a:avLst/>
        </a:prstGeom>
        <a:solidFill>
          <a:schemeClr val="accent2">
            <a:tint val="40000"/>
            <a:alpha val="90000"/>
            <a:hueOff val="-1227910"/>
            <a:satOff val="8180"/>
            <a:lumOff val="748"/>
            <a:alphaOff val="0"/>
          </a:schemeClr>
        </a:solidFill>
        <a:ln w="15875" cap="flat" cmpd="sng" algn="ctr">
          <a:solidFill>
            <a:schemeClr val="accent2">
              <a:tint val="40000"/>
              <a:alpha val="90000"/>
              <a:hueOff val="-1227910"/>
              <a:satOff val="8180"/>
              <a:lumOff val="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889000">
            <a:lnSpc>
              <a:spcPct val="90000"/>
            </a:lnSpc>
            <a:spcBef>
              <a:spcPct val="0"/>
            </a:spcBef>
            <a:spcAft>
              <a:spcPct val="35000"/>
            </a:spcAft>
            <a:buNone/>
          </a:pPr>
          <a:r>
            <a:rPr lang="en-GB" sz="2000" kern="1200"/>
            <a:t>Can relate to all or some of the rights, e.g. in a film</a:t>
          </a:r>
          <a:endParaRPr lang="en-US" sz="2000" kern="1200"/>
        </a:p>
      </dsp:txBody>
      <dsp:txXfrm>
        <a:off x="4973091" y="1631816"/>
        <a:ext cx="2259201" cy="1897729"/>
      </dsp:txXfrm>
    </dsp:sp>
    <dsp:sp modelId="{3771C333-E76E-42A0-A996-B30B4FEA1EB7}">
      <dsp:nvSpPr>
        <dsp:cNvPr id="0" name=""/>
        <dsp:cNvSpPr/>
      </dsp:nvSpPr>
      <dsp:spPr>
        <a:xfrm>
          <a:off x="5628259" y="746209"/>
          <a:ext cx="948864" cy="948864"/>
        </a:xfrm>
        <a:prstGeom prst="ellipse">
          <a:avLst/>
        </a:prstGeom>
        <a:solidFill>
          <a:schemeClr val="accent2">
            <a:hueOff val="-756213"/>
            <a:satOff val="853"/>
            <a:lumOff val="2017"/>
            <a:alphaOff val="0"/>
          </a:schemeClr>
        </a:solidFill>
        <a:ln w="15875" cap="flat" cmpd="sng" algn="ctr">
          <a:solidFill>
            <a:schemeClr val="accent2">
              <a:hueOff val="-756213"/>
              <a:satOff val="853"/>
              <a:lumOff val="20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767217" y="885167"/>
        <a:ext cx="670948" cy="670948"/>
      </dsp:txXfrm>
    </dsp:sp>
    <dsp:sp modelId="{52BFBD97-A26E-4AC1-926A-09D5116362A6}">
      <dsp:nvSpPr>
        <dsp:cNvPr id="0" name=""/>
        <dsp:cNvSpPr/>
      </dsp:nvSpPr>
      <dsp:spPr>
        <a:xfrm>
          <a:off x="4973091" y="3592731"/>
          <a:ext cx="2259201" cy="72"/>
        </a:xfrm>
        <a:prstGeom prst="rect">
          <a:avLst/>
        </a:prstGeom>
        <a:solidFill>
          <a:schemeClr val="accent2">
            <a:hueOff val="-945266"/>
            <a:satOff val="1066"/>
            <a:lumOff val="2521"/>
            <a:alphaOff val="0"/>
          </a:schemeClr>
        </a:solidFill>
        <a:ln w="15875" cap="flat" cmpd="sng" algn="ctr">
          <a:solidFill>
            <a:schemeClr val="accent2">
              <a:hueOff val="-945266"/>
              <a:satOff val="1066"/>
              <a:lumOff val="25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EE580-FC62-4AC1-82EB-24B4C6424B45}">
      <dsp:nvSpPr>
        <dsp:cNvPr id="0" name=""/>
        <dsp:cNvSpPr/>
      </dsp:nvSpPr>
      <dsp:spPr>
        <a:xfrm>
          <a:off x="7458212" y="429921"/>
          <a:ext cx="2259201" cy="3162882"/>
        </a:xfrm>
        <a:prstGeom prst="rect">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889000">
            <a:lnSpc>
              <a:spcPct val="90000"/>
            </a:lnSpc>
            <a:spcBef>
              <a:spcPct val="0"/>
            </a:spcBef>
            <a:spcAft>
              <a:spcPct val="35000"/>
            </a:spcAft>
            <a:buNone/>
          </a:pPr>
          <a:r>
            <a:rPr lang="en-GB" sz="2000" kern="1200"/>
            <a:t>Can be limited by time</a:t>
          </a:r>
          <a:endParaRPr lang="en-US" sz="2000" kern="1200"/>
        </a:p>
      </dsp:txBody>
      <dsp:txXfrm>
        <a:off x="7458212" y="1631816"/>
        <a:ext cx="2259201" cy="1897729"/>
      </dsp:txXfrm>
    </dsp:sp>
    <dsp:sp modelId="{6CBB4E64-77C8-4199-8974-DCB89D2A5859}">
      <dsp:nvSpPr>
        <dsp:cNvPr id="0" name=""/>
        <dsp:cNvSpPr/>
      </dsp:nvSpPr>
      <dsp:spPr>
        <a:xfrm>
          <a:off x="8113381" y="746209"/>
          <a:ext cx="948864" cy="948864"/>
        </a:xfrm>
        <a:prstGeom prst="ellipse">
          <a:avLst/>
        </a:prstGeom>
        <a:solidFill>
          <a:schemeClr val="accent2">
            <a:hueOff val="-1134320"/>
            <a:satOff val="1279"/>
            <a:lumOff val="3026"/>
            <a:alphaOff val="0"/>
          </a:schemeClr>
        </a:solidFill>
        <a:ln w="15875" cap="flat" cmpd="sng" algn="ctr">
          <a:solidFill>
            <a:schemeClr val="accent2">
              <a:hueOff val="-1134320"/>
              <a:satOff val="1279"/>
              <a:lumOff val="30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252339" y="885167"/>
        <a:ext cx="670948" cy="670948"/>
      </dsp:txXfrm>
    </dsp:sp>
    <dsp:sp modelId="{6EBD5E1B-29F7-4AEF-8098-318E9AE744CF}">
      <dsp:nvSpPr>
        <dsp:cNvPr id="0" name=""/>
        <dsp:cNvSpPr/>
      </dsp:nvSpPr>
      <dsp:spPr>
        <a:xfrm>
          <a:off x="7458212" y="3592731"/>
          <a:ext cx="2259201" cy="72"/>
        </a:xfrm>
        <a:prstGeom prst="rect">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F2F22-6E8C-483F-9CF0-09761BA168CF}">
      <dsp:nvSpPr>
        <dsp:cNvPr id="0" name=""/>
        <dsp:cNvSpPr/>
      </dsp:nvSpPr>
      <dsp:spPr>
        <a:xfrm>
          <a:off x="2847" y="429921"/>
          <a:ext cx="2259201" cy="316288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1066800">
            <a:lnSpc>
              <a:spcPct val="90000"/>
            </a:lnSpc>
            <a:spcBef>
              <a:spcPct val="0"/>
            </a:spcBef>
            <a:spcAft>
              <a:spcPct val="35000"/>
            </a:spcAft>
            <a:buNone/>
          </a:pPr>
          <a:r>
            <a:rPr lang="en-GB" sz="2400" kern="1200" dirty="0"/>
            <a:t>Licensee can use work in way specified in licence</a:t>
          </a:r>
          <a:endParaRPr lang="en-US" sz="2400" kern="1200" dirty="0"/>
        </a:p>
      </dsp:txBody>
      <dsp:txXfrm>
        <a:off x="2847" y="1631816"/>
        <a:ext cx="2259201" cy="1897729"/>
      </dsp:txXfrm>
    </dsp:sp>
    <dsp:sp modelId="{3DE6D80A-58DD-4D80-98B6-20D6B739067E}">
      <dsp:nvSpPr>
        <dsp:cNvPr id="0" name=""/>
        <dsp:cNvSpPr/>
      </dsp:nvSpPr>
      <dsp:spPr>
        <a:xfrm>
          <a:off x="658016" y="746209"/>
          <a:ext cx="948864" cy="94886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796974" y="885167"/>
        <a:ext cx="670948" cy="670948"/>
      </dsp:txXfrm>
    </dsp:sp>
    <dsp:sp modelId="{ABB70B3D-6B36-4976-B652-C248FF31B664}">
      <dsp:nvSpPr>
        <dsp:cNvPr id="0" name=""/>
        <dsp:cNvSpPr/>
      </dsp:nvSpPr>
      <dsp:spPr>
        <a:xfrm>
          <a:off x="2847" y="3592731"/>
          <a:ext cx="2259201" cy="72"/>
        </a:xfrm>
        <a:prstGeom prst="rect">
          <a:avLst/>
        </a:prstGeom>
        <a:solidFill>
          <a:schemeClr val="accent2">
            <a:hueOff val="-189053"/>
            <a:satOff val="213"/>
            <a:lumOff val="504"/>
            <a:alphaOff val="0"/>
          </a:schemeClr>
        </a:solidFill>
        <a:ln w="15875" cap="flat" cmpd="sng" algn="ctr">
          <a:solidFill>
            <a:schemeClr val="accent2">
              <a:hueOff val="-189053"/>
              <a:satOff val="213"/>
              <a:lumOff val="5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630F45-1C66-4D53-947E-D23E43D52480}">
      <dsp:nvSpPr>
        <dsp:cNvPr id="0" name=""/>
        <dsp:cNvSpPr/>
      </dsp:nvSpPr>
      <dsp:spPr>
        <a:xfrm>
          <a:off x="2487969" y="429921"/>
          <a:ext cx="2259201" cy="3162882"/>
        </a:xfrm>
        <a:prstGeom prst="rect">
          <a:avLst/>
        </a:prstGeom>
        <a:solidFill>
          <a:schemeClr val="accent2">
            <a:tint val="40000"/>
            <a:alpha val="90000"/>
            <a:hueOff val="-613955"/>
            <a:satOff val="4090"/>
            <a:lumOff val="374"/>
            <a:alphaOff val="0"/>
          </a:schemeClr>
        </a:solidFill>
        <a:ln w="15875" cap="flat" cmpd="sng" algn="ctr">
          <a:solidFill>
            <a:schemeClr val="accent2">
              <a:tint val="40000"/>
              <a:alpha val="90000"/>
              <a:hueOff val="-613955"/>
              <a:satOff val="4090"/>
              <a:lumOff val="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1066800">
            <a:lnSpc>
              <a:spcPct val="90000"/>
            </a:lnSpc>
            <a:spcBef>
              <a:spcPct val="0"/>
            </a:spcBef>
            <a:spcAft>
              <a:spcPct val="35000"/>
            </a:spcAft>
            <a:buNone/>
          </a:pPr>
          <a:r>
            <a:rPr lang="en-GB" sz="2400" kern="1200" dirty="0"/>
            <a:t>Excludes all others from using the work</a:t>
          </a:r>
          <a:endParaRPr lang="en-US" sz="2400" kern="1200" dirty="0"/>
        </a:p>
      </dsp:txBody>
      <dsp:txXfrm>
        <a:off x="2487969" y="1631816"/>
        <a:ext cx="2259201" cy="1897729"/>
      </dsp:txXfrm>
    </dsp:sp>
    <dsp:sp modelId="{9EC76C0F-C032-44BD-98FF-52AB448F4696}">
      <dsp:nvSpPr>
        <dsp:cNvPr id="0" name=""/>
        <dsp:cNvSpPr/>
      </dsp:nvSpPr>
      <dsp:spPr>
        <a:xfrm>
          <a:off x="3143137" y="746209"/>
          <a:ext cx="948864" cy="948864"/>
        </a:xfrm>
        <a:prstGeom prst="ellipse">
          <a:avLst/>
        </a:prstGeom>
        <a:solidFill>
          <a:schemeClr val="accent2">
            <a:hueOff val="-378107"/>
            <a:satOff val="426"/>
            <a:lumOff val="1009"/>
            <a:alphaOff val="0"/>
          </a:schemeClr>
        </a:solidFill>
        <a:ln w="15875" cap="flat" cmpd="sng" algn="ctr">
          <a:solidFill>
            <a:schemeClr val="accent2">
              <a:hueOff val="-378107"/>
              <a:satOff val="426"/>
              <a:lumOff val="10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282095" y="885167"/>
        <a:ext cx="670948" cy="670948"/>
      </dsp:txXfrm>
    </dsp:sp>
    <dsp:sp modelId="{BA4679B5-6179-40FA-A3B4-CDB70C5D005F}">
      <dsp:nvSpPr>
        <dsp:cNvPr id="0" name=""/>
        <dsp:cNvSpPr/>
      </dsp:nvSpPr>
      <dsp:spPr>
        <a:xfrm>
          <a:off x="2487969" y="3592731"/>
          <a:ext cx="2259201" cy="72"/>
        </a:xfrm>
        <a:prstGeom prst="rect">
          <a:avLst/>
        </a:prstGeom>
        <a:solidFill>
          <a:schemeClr val="accent2">
            <a:hueOff val="-567160"/>
            <a:satOff val="639"/>
            <a:lumOff val="1513"/>
            <a:alphaOff val="0"/>
          </a:schemeClr>
        </a:solidFill>
        <a:ln w="15875" cap="flat" cmpd="sng" algn="ctr">
          <a:solidFill>
            <a:schemeClr val="accent2">
              <a:hueOff val="-567160"/>
              <a:satOff val="639"/>
              <a:lumOff val="15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01925-4337-400B-B424-7F9D8D8C1874}">
      <dsp:nvSpPr>
        <dsp:cNvPr id="0" name=""/>
        <dsp:cNvSpPr/>
      </dsp:nvSpPr>
      <dsp:spPr>
        <a:xfrm>
          <a:off x="4973091" y="429921"/>
          <a:ext cx="2259201" cy="3162882"/>
        </a:xfrm>
        <a:prstGeom prst="rect">
          <a:avLst/>
        </a:prstGeom>
        <a:solidFill>
          <a:schemeClr val="accent2">
            <a:tint val="40000"/>
            <a:alpha val="90000"/>
            <a:hueOff val="-1227910"/>
            <a:satOff val="8180"/>
            <a:lumOff val="748"/>
            <a:alphaOff val="0"/>
          </a:schemeClr>
        </a:solidFill>
        <a:ln w="15875" cap="flat" cmpd="sng" algn="ctr">
          <a:solidFill>
            <a:schemeClr val="accent2">
              <a:tint val="40000"/>
              <a:alpha val="90000"/>
              <a:hueOff val="-1227910"/>
              <a:satOff val="8180"/>
              <a:lumOff val="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1066800">
            <a:lnSpc>
              <a:spcPct val="90000"/>
            </a:lnSpc>
            <a:spcBef>
              <a:spcPct val="0"/>
            </a:spcBef>
            <a:spcAft>
              <a:spcPct val="35000"/>
            </a:spcAft>
            <a:buNone/>
          </a:pPr>
          <a:r>
            <a:rPr lang="en-GB" sz="2400" kern="1200" dirty="0"/>
            <a:t>Excludes the copyright owner from using the work</a:t>
          </a:r>
          <a:endParaRPr lang="en-US" sz="2400" kern="1200" dirty="0"/>
        </a:p>
      </dsp:txBody>
      <dsp:txXfrm>
        <a:off x="4973091" y="1631816"/>
        <a:ext cx="2259201" cy="1897729"/>
      </dsp:txXfrm>
    </dsp:sp>
    <dsp:sp modelId="{3771C333-E76E-42A0-A996-B30B4FEA1EB7}">
      <dsp:nvSpPr>
        <dsp:cNvPr id="0" name=""/>
        <dsp:cNvSpPr/>
      </dsp:nvSpPr>
      <dsp:spPr>
        <a:xfrm>
          <a:off x="5628259" y="746209"/>
          <a:ext cx="948864" cy="948864"/>
        </a:xfrm>
        <a:prstGeom prst="ellipse">
          <a:avLst/>
        </a:prstGeom>
        <a:solidFill>
          <a:schemeClr val="accent2">
            <a:hueOff val="-756213"/>
            <a:satOff val="853"/>
            <a:lumOff val="2017"/>
            <a:alphaOff val="0"/>
          </a:schemeClr>
        </a:solidFill>
        <a:ln w="15875" cap="flat" cmpd="sng" algn="ctr">
          <a:solidFill>
            <a:schemeClr val="accent2">
              <a:hueOff val="-756213"/>
              <a:satOff val="853"/>
              <a:lumOff val="20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767217" y="885167"/>
        <a:ext cx="670948" cy="670948"/>
      </dsp:txXfrm>
    </dsp:sp>
    <dsp:sp modelId="{52BFBD97-A26E-4AC1-926A-09D5116362A6}">
      <dsp:nvSpPr>
        <dsp:cNvPr id="0" name=""/>
        <dsp:cNvSpPr/>
      </dsp:nvSpPr>
      <dsp:spPr>
        <a:xfrm>
          <a:off x="4973091" y="3592731"/>
          <a:ext cx="2259201" cy="72"/>
        </a:xfrm>
        <a:prstGeom prst="rect">
          <a:avLst/>
        </a:prstGeom>
        <a:solidFill>
          <a:schemeClr val="accent2">
            <a:hueOff val="-945266"/>
            <a:satOff val="1066"/>
            <a:lumOff val="2521"/>
            <a:alphaOff val="0"/>
          </a:schemeClr>
        </a:solidFill>
        <a:ln w="15875" cap="flat" cmpd="sng" algn="ctr">
          <a:solidFill>
            <a:schemeClr val="accent2">
              <a:hueOff val="-945266"/>
              <a:satOff val="1066"/>
              <a:lumOff val="25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EE580-FC62-4AC1-82EB-24B4C6424B45}">
      <dsp:nvSpPr>
        <dsp:cNvPr id="0" name=""/>
        <dsp:cNvSpPr/>
      </dsp:nvSpPr>
      <dsp:spPr>
        <a:xfrm>
          <a:off x="7458212" y="429921"/>
          <a:ext cx="2259201" cy="3162882"/>
        </a:xfrm>
        <a:prstGeom prst="rect">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1066800">
            <a:lnSpc>
              <a:spcPct val="90000"/>
            </a:lnSpc>
            <a:spcBef>
              <a:spcPct val="0"/>
            </a:spcBef>
            <a:spcAft>
              <a:spcPct val="35000"/>
            </a:spcAft>
            <a:buNone/>
          </a:pPr>
          <a:r>
            <a:rPr lang="en-GB" sz="2400" kern="1200" dirty="0"/>
            <a:t>Contractual agreement</a:t>
          </a:r>
          <a:endParaRPr lang="en-US" sz="2400" kern="1200" dirty="0"/>
        </a:p>
      </dsp:txBody>
      <dsp:txXfrm>
        <a:off x="7458212" y="1631816"/>
        <a:ext cx="2259201" cy="1897729"/>
      </dsp:txXfrm>
    </dsp:sp>
    <dsp:sp modelId="{6CBB4E64-77C8-4199-8974-DCB89D2A5859}">
      <dsp:nvSpPr>
        <dsp:cNvPr id="0" name=""/>
        <dsp:cNvSpPr/>
      </dsp:nvSpPr>
      <dsp:spPr>
        <a:xfrm>
          <a:off x="8113381" y="746209"/>
          <a:ext cx="948864" cy="948864"/>
        </a:xfrm>
        <a:prstGeom prst="ellipse">
          <a:avLst/>
        </a:prstGeom>
        <a:solidFill>
          <a:schemeClr val="accent2">
            <a:hueOff val="-1134320"/>
            <a:satOff val="1279"/>
            <a:lumOff val="3026"/>
            <a:alphaOff val="0"/>
          </a:schemeClr>
        </a:solidFill>
        <a:ln w="15875" cap="flat" cmpd="sng" algn="ctr">
          <a:solidFill>
            <a:schemeClr val="accent2">
              <a:hueOff val="-1134320"/>
              <a:satOff val="1279"/>
              <a:lumOff val="30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252339" y="885167"/>
        <a:ext cx="670948" cy="670948"/>
      </dsp:txXfrm>
    </dsp:sp>
    <dsp:sp modelId="{6EBD5E1B-29F7-4AEF-8098-318E9AE744CF}">
      <dsp:nvSpPr>
        <dsp:cNvPr id="0" name=""/>
        <dsp:cNvSpPr/>
      </dsp:nvSpPr>
      <dsp:spPr>
        <a:xfrm>
          <a:off x="7458212" y="3592731"/>
          <a:ext cx="2259201" cy="72"/>
        </a:xfrm>
        <a:prstGeom prst="rect">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F2F22-6E8C-483F-9CF0-09761BA168CF}">
      <dsp:nvSpPr>
        <dsp:cNvPr id="0" name=""/>
        <dsp:cNvSpPr/>
      </dsp:nvSpPr>
      <dsp:spPr>
        <a:xfrm>
          <a:off x="2847" y="429921"/>
          <a:ext cx="2259201" cy="316288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1066800">
            <a:lnSpc>
              <a:spcPct val="90000"/>
            </a:lnSpc>
            <a:spcBef>
              <a:spcPct val="0"/>
            </a:spcBef>
            <a:spcAft>
              <a:spcPct val="35000"/>
            </a:spcAft>
            <a:buNone/>
          </a:pPr>
          <a:r>
            <a:rPr lang="en-GB" sz="2400" kern="1200" dirty="0"/>
            <a:t>Need a partner to help to exploit the work</a:t>
          </a:r>
          <a:endParaRPr lang="en-US" sz="2400" kern="1200" dirty="0"/>
        </a:p>
      </dsp:txBody>
      <dsp:txXfrm>
        <a:off x="2847" y="1631816"/>
        <a:ext cx="2259201" cy="1897729"/>
      </dsp:txXfrm>
    </dsp:sp>
    <dsp:sp modelId="{3DE6D80A-58DD-4D80-98B6-20D6B739067E}">
      <dsp:nvSpPr>
        <dsp:cNvPr id="0" name=""/>
        <dsp:cNvSpPr/>
      </dsp:nvSpPr>
      <dsp:spPr>
        <a:xfrm>
          <a:off x="658016" y="746209"/>
          <a:ext cx="948864" cy="94886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796974" y="885167"/>
        <a:ext cx="670948" cy="670948"/>
      </dsp:txXfrm>
    </dsp:sp>
    <dsp:sp modelId="{ABB70B3D-6B36-4976-B652-C248FF31B664}">
      <dsp:nvSpPr>
        <dsp:cNvPr id="0" name=""/>
        <dsp:cNvSpPr/>
      </dsp:nvSpPr>
      <dsp:spPr>
        <a:xfrm>
          <a:off x="2847" y="3592731"/>
          <a:ext cx="2259201" cy="72"/>
        </a:xfrm>
        <a:prstGeom prst="rect">
          <a:avLst/>
        </a:prstGeom>
        <a:solidFill>
          <a:schemeClr val="accent2">
            <a:hueOff val="-189053"/>
            <a:satOff val="213"/>
            <a:lumOff val="504"/>
            <a:alphaOff val="0"/>
          </a:schemeClr>
        </a:solidFill>
        <a:ln w="15875" cap="flat" cmpd="sng" algn="ctr">
          <a:solidFill>
            <a:schemeClr val="accent2">
              <a:hueOff val="-189053"/>
              <a:satOff val="213"/>
              <a:lumOff val="5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630F45-1C66-4D53-947E-D23E43D52480}">
      <dsp:nvSpPr>
        <dsp:cNvPr id="0" name=""/>
        <dsp:cNvSpPr/>
      </dsp:nvSpPr>
      <dsp:spPr>
        <a:xfrm>
          <a:off x="2487969" y="429921"/>
          <a:ext cx="2259201" cy="3162882"/>
        </a:xfrm>
        <a:prstGeom prst="rect">
          <a:avLst/>
        </a:prstGeom>
        <a:solidFill>
          <a:schemeClr val="accent2">
            <a:tint val="40000"/>
            <a:alpha val="90000"/>
            <a:hueOff val="-613955"/>
            <a:satOff val="4090"/>
            <a:lumOff val="374"/>
            <a:alphaOff val="0"/>
          </a:schemeClr>
        </a:solidFill>
        <a:ln w="15875" cap="flat" cmpd="sng" algn="ctr">
          <a:solidFill>
            <a:schemeClr val="accent2">
              <a:tint val="40000"/>
              <a:alpha val="90000"/>
              <a:hueOff val="-613955"/>
              <a:satOff val="4090"/>
              <a:lumOff val="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1066800">
            <a:lnSpc>
              <a:spcPct val="90000"/>
            </a:lnSpc>
            <a:spcBef>
              <a:spcPct val="0"/>
            </a:spcBef>
            <a:spcAft>
              <a:spcPct val="35000"/>
            </a:spcAft>
            <a:buNone/>
          </a:pPr>
          <a:r>
            <a:rPr lang="en-GB" sz="2400" kern="1200" dirty="0"/>
            <a:t>Wish to negotiate sale or transfer of copyright</a:t>
          </a:r>
          <a:endParaRPr lang="en-US" sz="2400" kern="1200" dirty="0"/>
        </a:p>
      </dsp:txBody>
      <dsp:txXfrm>
        <a:off x="2487969" y="1631816"/>
        <a:ext cx="2259201" cy="1897729"/>
      </dsp:txXfrm>
    </dsp:sp>
    <dsp:sp modelId="{9EC76C0F-C032-44BD-98FF-52AB448F4696}">
      <dsp:nvSpPr>
        <dsp:cNvPr id="0" name=""/>
        <dsp:cNvSpPr/>
      </dsp:nvSpPr>
      <dsp:spPr>
        <a:xfrm>
          <a:off x="3143137" y="746209"/>
          <a:ext cx="948864" cy="948864"/>
        </a:xfrm>
        <a:prstGeom prst="ellipse">
          <a:avLst/>
        </a:prstGeom>
        <a:solidFill>
          <a:schemeClr val="accent2">
            <a:hueOff val="-378107"/>
            <a:satOff val="426"/>
            <a:lumOff val="1009"/>
            <a:alphaOff val="0"/>
          </a:schemeClr>
        </a:solidFill>
        <a:ln w="15875" cap="flat" cmpd="sng" algn="ctr">
          <a:solidFill>
            <a:schemeClr val="accent2">
              <a:hueOff val="-378107"/>
              <a:satOff val="426"/>
              <a:lumOff val="10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282095" y="885167"/>
        <a:ext cx="670948" cy="670948"/>
      </dsp:txXfrm>
    </dsp:sp>
    <dsp:sp modelId="{BA4679B5-6179-40FA-A3B4-CDB70C5D005F}">
      <dsp:nvSpPr>
        <dsp:cNvPr id="0" name=""/>
        <dsp:cNvSpPr/>
      </dsp:nvSpPr>
      <dsp:spPr>
        <a:xfrm>
          <a:off x="2487969" y="3592731"/>
          <a:ext cx="2259201" cy="72"/>
        </a:xfrm>
        <a:prstGeom prst="rect">
          <a:avLst/>
        </a:prstGeom>
        <a:solidFill>
          <a:schemeClr val="accent2">
            <a:hueOff val="-567160"/>
            <a:satOff val="639"/>
            <a:lumOff val="1513"/>
            <a:alphaOff val="0"/>
          </a:schemeClr>
        </a:solidFill>
        <a:ln w="15875" cap="flat" cmpd="sng" algn="ctr">
          <a:solidFill>
            <a:schemeClr val="accent2">
              <a:hueOff val="-567160"/>
              <a:satOff val="639"/>
              <a:lumOff val="15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01925-4337-400B-B424-7F9D8D8C1874}">
      <dsp:nvSpPr>
        <dsp:cNvPr id="0" name=""/>
        <dsp:cNvSpPr/>
      </dsp:nvSpPr>
      <dsp:spPr>
        <a:xfrm>
          <a:off x="4973091" y="429921"/>
          <a:ext cx="2259201" cy="3162882"/>
        </a:xfrm>
        <a:prstGeom prst="rect">
          <a:avLst/>
        </a:prstGeom>
        <a:solidFill>
          <a:schemeClr val="accent2">
            <a:tint val="40000"/>
            <a:alpha val="90000"/>
            <a:hueOff val="-1227910"/>
            <a:satOff val="8180"/>
            <a:lumOff val="748"/>
            <a:alphaOff val="0"/>
          </a:schemeClr>
        </a:solidFill>
        <a:ln w="15875" cap="flat" cmpd="sng" algn="ctr">
          <a:solidFill>
            <a:schemeClr val="accent2">
              <a:tint val="40000"/>
              <a:alpha val="90000"/>
              <a:hueOff val="-1227910"/>
              <a:satOff val="8180"/>
              <a:lumOff val="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1066800">
            <a:lnSpc>
              <a:spcPct val="90000"/>
            </a:lnSpc>
            <a:spcBef>
              <a:spcPct val="0"/>
            </a:spcBef>
            <a:spcAft>
              <a:spcPct val="35000"/>
            </a:spcAft>
            <a:buNone/>
          </a:pPr>
          <a:r>
            <a:rPr lang="en-GB" sz="2400" kern="1200" dirty="0"/>
            <a:t>Agree a licence with person who wants to use the work</a:t>
          </a:r>
          <a:endParaRPr lang="en-US" sz="2400" kern="1200" dirty="0"/>
        </a:p>
      </dsp:txBody>
      <dsp:txXfrm>
        <a:off x="4973091" y="1631816"/>
        <a:ext cx="2259201" cy="1897729"/>
      </dsp:txXfrm>
    </dsp:sp>
    <dsp:sp modelId="{3771C333-E76E-42A0-A996-B30B4FEA1EB7}">
      <dsp:nvSpPr>
        <dsp:cNvPr id="0" name=""/>
        <dsp:cNvSpPr/>
      </dsp:nvSpPr>
      <dsp:spPr>
        <a:xfrm>
          <a:off x="5628259" y="746209"/>
          <a:ext cx="948864" cy="948864"/>
        </a:xfrm>
        <a:prstGeom prst="ellipse">
          <a:avLst/>
        </a:prstGeom>
        <a:solidFill>
          <a:schemeClr val="accent2">
            <a:hueOff val="-756213"/>
            <a:satOff val="853"/>
            <a:lumOff val="2017"/>
            <a:alphaOff val="0"/>
          </a:schemeClr>
        </a:solidFill>
        <a:ln w="15875" cap="flat" cmpd="sng" algn="ctr">
          <a:solidFill>
            <a:schemeClr val="accent2">
              <a:hueOff val="-756213"/>
              <a:satOff val="853"/>
              <a:lumOff val="20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767217" y="885167"/>
        <a:ext cx="670948" cy="670948"/>
      </dsp:txXfrm>
    </dsp:sp>
    <dsp:sp modelId="{52BFBD97-A26E-4AC1-926A-09D5116362A6}">
      <dsp:nvSpPr>
        <dsp:cNvPr id="0" name=""/>
        <dsp:cNvSpPr/>
      </dsp:nvSpPr>
      <dsp:spPr>
        <a:xfrm>
          <a:off x="4973091" y="3592731"/>
          <a:ext cx="2259201" cy="72"/>
        </a:xfrm>
        <a:prstGeom prst="rect">
          <a:avLst/>
        </a:prstGeom>
        <a:solidFill>
          <a:schemeClr val="accent2">
            <a:hueOff val="-945266"/>
            <a:satOff val="1066"/>
            <a:lumOff val="2521"/>
            <a:alphaOff val="0"/>
          </a:schemeClr>
        </a:solidFill>
        <a:ln w="15875" cap="flat" cmpd="sng" algn="ctr">
          <a:solidFill>
            <a:schemeClr val="accent2">
              <a:hueOff val="-945266"/>
              <a:satOff val="1066"/>
              <a:lumOff val="25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EE580-FC62-4AC1-82EB-24B4C6424B45}">
      <dsp:nvSpPr>
        <dsp:cNvPr id="0" name=""/>
        <dsp:cNvSpPr/>
      </dsp:nvSpPr>
      <dsp:spPr>
        <a:xfrm>
          <a:off x="7458212" y="429921"/>
          <a:ext cx="2259201" cy="3162882"/>
        </a:xfrm>
        <a:prstGeom prst="rect">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1066800">
            <a:lnSpc>
              <a:spcPct val="90000"/>
            </a:lnSpc>
            <a:spcBef>
              <a:spcPct val="0"/>
            </a:spcBef>
            <a:spcAft>
              <a:spcPct val="35000"/>
            </a:spcAft>
            <a:buNone/>
          </a:pPr>
          <a:r>
            <a:rPr lang="en-US" sz="2400" kern="1200" dirty="0"/>
            <a:t>Want a third party to administer economic rights</a:t>
          </a:r>
        </a:p>
      </dsp:txBody>
      <dsp:txXfrm>
        <a:off x="7458212" y="1631816"/>
        <a:ext cx="2259201" cy="1897729"/>
      </dsp:txXfrm>
    </dsp:sp>
    <dsp:sp modelId="{6CBB4E64-77C8-4199-8974-DCB89D2A5859}">
      <dsp:nvSpPr>
        <dsp:cNvPr id="0" name=""/>
        <dsp:cNvSpPr/>
      </dsp:nvSpPr>
      <dsp:spPr>
        <a:xfrm>
          <a:off x="8113381" y="746209"/>
          <a:ext cx="948864" cy="948864"/>
        </a:xfrm>
        <a:prstGeom prst="ellipse">
          <a:avLst/>
        </a:prstGeom>
        <a:solidFill>
          <a:schemeClr val="accent2">
            <a:hueOff val="-1134320"/>
            <a:satOff val="1279"/>
            <a:lumOff val="3026"/>
            <a:alphaOff val="0"/>
          </a:schemeClr>
        </a:solidFill>
        <a:ln w="15875" cap="flat" cmpd="sng" algn="ctr">
          <a:solidFill>
            <a:schemeClr val="accent2">
              <a:hueOff val="-1134320"/>
              <a:satOff val="1279"/>
              <a:lumOff val="30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252339" y="885167"/>
        <a:ext cx="670948" cy="670948"/>
      </dsp:txXfrm>
    </dsp:sp>
    <dsp:sp modelId="{6EBD5E1B-29F7-4AEF-8098-318E9AE744CF}">
      <dsp:nvSpPr>
        <dsp:cNvPr id="0" name=""/>
        <dsp:cNvSpPr/>
      </dsp:nvSpPr>
      <dsp:spPr>
        <a:xfrm>
          <a:off x="7458212" y="3592731"/>
          <a:ext cx="2259201" cy="72"/>
        </a:xfrm>
        <a:prstGeom prst="rect">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F2F22-6E8C-483F-9CF0-09761BA168CF}">
      <dsp:nvSpPr>
        <dsp:cNvPr id="0" name=""/>
        <dsp:cNvSpPr/>
      </dsp:nvSpPr>
      <dsp:spPr>
        <a:xfrm>
          <a:off x="2847" y="429921"/>
          <a:ext cx="2259201" cy="316288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1066800">
            <a:lnSpc>
              <a:spcPct val="90000"/>
            </a:lnSpc>
            <a:spcBef>
              <a:spcPct val="0"/>
            </a:spcBef>
            <a:spcAft>
              <a:spcPct val="35000"/>
            </a:spcAft>
            <a:buNone/>
          </a:pPr>
          <a:r>
            <a:rPr lang="en-GB" sz="2400" kern="1200" dirty="0"/>
            <a:t>Where nothing is in writing</a:t>
          </a:r>
          <a:endParaRPr lang="en-US" sz="2400" kern="1200" dirty="0"/>
        </a:p>
      </dsp:txBody>
      <dsp:txXfrm>
        <a:off x="2847" y="1631816"/>
        <a:ext cx="2259201" cy="1897729"/>
      </dsp:txXfrm>
    </dsp:sp>
    <dsp:sp modelId="{3DE6D80A-58DD-4D80-98B6-20D6B739067E}">
      <dsp:nvSpPr>
        <dsp:cNvPr id="0" name=""/>
        <dsp:cNvSpPr/>
      </dsp:nvSpPr>
      <dsp:spPr>
        <a:xfrm>
          <a:off x="658016" y="746209"/>
          <a:ext cx="948864" cy="94886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796974" y="885167"/>
        <a:ext cx="670948" cy="670948"/>
      </dsp:txXfrm>
    </dsp:sp>
    <dsp:sp modelId="{ABB70B3D-6B36-4976-B652-C248FF31B664}">
      <dsp:nvSpPr>
        <dsp:cNvPr id="0" name=""/>
        <dsp:cNvSpPr/>
      </dsp:nvSpPr>
      <dsp:spPr>
        <a:xfrm>
          <a:off x="2847" y="3592731"/>
          <a:ext cx="2259201" cy="72"/>
        </a:xfrm>
        <a:prstGeom prst="rect">
          <a:avLst/>
        </a:prstGeom>
        <a:solidFill>
          <a:schemeClr val="accent2">
            <a:hueOff val="-189053"/>
            <a:satOff val="213"/>
            <a:lumOff val="504"/>
            <a:alphaOff val="0"/>
          </a:schemeClr>
        </a:solidFill>
        <a:ln w="15875" cap="flat" cmpd="sng" algn="ctr">
          <a:solidFill>
            <a:schemeClr val="accent2">
              <a:hueOff val="-189053"/>
              <a:satOff val="213"/>
              <a:lumOff val="5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630F45-1C66-4D53-947E-D23E43D52480}">
      <dsp:nvSpPr>
        <dsp:cNvPr id="0" name=""/>
        <dsp:cNvSpPr/>
      </dsp:nvSpPr>
      <dsp:spPr>
        <a:xfrm>
          <a:off x="2487969" y="429921"/>
          <a:ext cx="2259201" cy="3162882"/>
        </a:xfrm>
        <a:prstGeom prst="rect">
          <a:avLst/>
        </a:prstGeom>
        <a:solidFill>
          <a:schemeClr val="accent2">
            <a:tint val="40000"/>
            <a:alpha val="90000"/>
            <a:hueOff val="-613955"/>
            <a:satOff val="4090"/>
            <a:lumOff val="374"/>
            <a:alphaOff val="0"/>
          </a:schemeClr>
        </a:solidFill>
        <a:ln w="15875" cap="flat" cmpd="sng" algn="ctr">
          <a:solidFill>
            <a:schemeClr val="accent2">
              <a:tint val="40000"/>
              <a:alpha val="90000"/>
              <a:hueOff val="-613955"/>
              <a:satOff val="4090"/>
              <a:lumOff val="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1066800">
            <a:lnSpc>
              <a:spcPct val="90000"/>
            </a:lnSpc>
            <a:spcBef>
              <a:spcPct val="0"/>
            </a:spcBef>
            <a:spcAft>
              <a:spcPct val="35000"/>
            </a:spcAft>
            <a:buNone/>
          </a:pPr>
          <a:r>
            <a:rPr lang="en-GB" sz="2400" kern="1200" dirty="0"/>
            <a:t>Owner  expected user to make use of work</a:t>
          </a:r>
          <a:endParaRPr lang="en-US" sz="2400" kern="1200" dirty="0"/>
        </a:p>
      </dsp:txBody>
      <dsp:txXfrm>
        <a:off x="2487969" y="1631816"/>
        <a:ext cx="2259201" cy="1897729"/>
      </dsp:txXfrm>
    </dsp:sp>
    <dsp:sp modelId="{9EC76C0F-C032-44BD-98FF-52AB448F4696}">
      <dsp:nvSpPr>
        <dsp:cNvPr id="0" name=""/>
        <dsp:cNvSpPr/>
      </dsp:nvSpPr>
      <dsp:spPr>
        <a:xfrm>
          <a:off x="3143137" y="746209"/>
          <a:ext cx="948864" cy="948864"/>
        </a:xfrm>
        <a:prstGeom prst="ellipse">
          <a:avLst/>
        </a:prstGeom>
        <a:solidFill>
          <a:schemeClr val="accent2">
            <a:hueOff val="-378107"/>
            <a:satOff val="426"/>
            <a:lumOff val="1009"/>
            <a:alphaOff val="0"/>
          </a:schemeClr>
        </a:solidFill>
        <a:ln w="15875" cap="flat" cmpd="sng" algn="ctr">
          <a:solidFill>
            <a:schemeClr val="accent2">
              <a:hueOff val="-378107"/>
              <a:satOff val="426"/>
              <a:lumOff val="10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282095" y="885167"/>
        <a:ext cx="670948" cy="670948"/>
      </dsp:txXfrm>
    </dsp:sp>
    <dsp:sp modelId="{BA4679B5-6179-40FA-A3B4-CDB70C5D005F}">
      <dsp:nvSpPr>
        <dsp:cNvPr id="0" name=""/>
        <dsp:cNvSpPr/>
      </dsp:nvSpPr>
      <dsp:spPr>
        <a:xfrm>
          <a:off x="2487969" y="3592731"/>
          <a:ext cx="2259201" cy="72"/>
        </a:xfrm>
        <a:prstGeom prst="rect">
          <a:avLst/>
        </a:prstGeom>
        <a:solidFill>
          <a:schemeClr val="accent2">
            <a:hueOff val="-567160"/>
            <a:satOff val="639"/>
            <a:lumOff val="1513"/>
            <a:alphaOff val="0"/>
          </a:schemeClr>
        </a:solidFill>
        <a:ln w="15875" cap="flat" cmpd="sng" algn="ctr">
          <a:solidFill>
            <a:schemeClr val="accent2">
              <a:hueOff val="-567160"/>
              <a:satOff val="639"/>
              <a:lumOff val="15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01925-4337-400B-B424-7F9D8D8C1874}">
      <dsp:nvSpPr>
        <dsp:cNvPr id="0" name=""/>
        <dsp:cNvSpPr/>
      </dsp:nvSpPr>
      <dsp:spPr>
        <a:xfrm>
          <a:off x="4973091" y="429921"/>
          <a:ext cx="2259201" cy="3162882"/>
        </a:xfrm>
        <a:prstGeom prst="rect">
          <a:avLst/>
        </a:prstGeom>
        <a:solidFill>
          <a:schemeClr val="accent2">
            <a:tint val="40000"/>
            <a:alpha val="90000"/>
            <a:hueOff val="-1227910"/>
            <a:satOff val="8180"/>
            <a:lumOff val="748"/>
            <a:alphaOff val="0"/>
          </a:schemeClr>
        </a:solidFill>
        <a:ln w="15875" cap="flat" cmpd="sng" algn="ctr">
          <a:solidFill>
            <a:schemeClr val="accent2">
              <a:tint val="40000"/>
              <a:alpha val="90000"/>
              <a:hueOff val="-1227910"/>
              <a:satOff val="8180"/>
              <a:lumOff val="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1066800">
            <a:lnSpc>
              <a:spcPct val="90000"/>
            </a:lnSpc>
            <a:spcBef>
              <a:spcPct val="0"/>
            </a:spcBef>
            <a:spcAft>
              <a:spcPct val="35000"/>
            </a:spcAft>
            <a:buNone/>
          </a:pPr>
          <a:r>
            <a:rPr lang="en-GB" sz="2400" kern="1200" dirty="0"/>
            <a:t>e.g. logo has been commissioned</a:t>
          </a:r>
          <a:endParaRPr lang="en-US" sz="2400" kern="1200" dirty="0"/>
        </a:p>
      </dsp:txBody>
      <dsp:txXfrm>
        <a:off x="4973091" y="1631816"/>
        <a:ext cx="2259201" cy="1897729"/>
      </dsp:txXfrm>
    </dsp:sp>
    <dsp:sp modelId="{3771C333-E76E-42A0-A996-B30B4FEA1EB7}">
      <dsp:nvSpPr>
        <dsp:cNvPr id="0" name=""/>
        <dsp:cNvSpPr/>
      </dsp:nvSpPr>
      <dsp:spPr>
        <a:xfrm>
          <a:off x="5628259" y="746209"/>
          <a:ext cx="948864" cy="948864"/>
        </a:xfrm>
        <a:prstGeom prst="ellipse">
          <a:avLst/>
        </a:prstGeom>
        <a:solidFill>
          <a:schemeClr val="accent2">
            <a:hueOff val="-756213"/>
            <a:satOff val="853"/>
            <a:lumOff val="2017"/>
            <a:alphaOff val="0"/>
          </a:schemeClr>
        </a:solidFill>
        <a:ln w="15875" cap="flat" cmpd="sng" algn="ctr">
          <a:solidFill>
            <a:schemeClr val="accent2">
              <a:hueOff val="-756213"/>
              <a:satOff val="853"/>
              <a:lumOff val="20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767217" y="885167"/>
        <a:ext cx="670948" cy="670948"/>
      </dsp:txXfrm>
    </dsp:sp>
    <dsp:sp modelId="{52BFBD97-A26E-4AC1-926A-09D5116362A6}">
      <dsp:nvSpPr>
        <dsp:cNvPr id="0" name=""/>
        <dsp:cNvSpPr/>
      </dsp:nvSpPr>
      <dsp:spPr>
        <a:xfrm>
          <a:off x="4973091" y="3592731"/>
          <a:ext cx="2259201" cy="72"/>
        </a:xfrm>
        <a:prstGeom prst="rect">
          <a:avLst/>
        </a:prstGeom>
        <a:solidFill>
          <a:schemeClr val="accent2">
            <a:hueOff val="-945266"/>
            <a:satOff val="1066"/>
            <a:lumOff val="2521"/>
            <a:alphaOff val="0"/>
          </a:schemeClr>
        </a:solidFill>
        <a:ln w="15875" cap="flat" cmpd="sng" algn="ctr">
          <a:solidFill>
            <a:schemeClr val="accent2">
              <a:hueOff val="-945266"/>
              <a:satOff val="1066"/>
              <a:lumOff val="25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EE580-FC62-4AC1-82EB-24B4C6424B45}">
      <dsp:nvSpPr>
        <dsp:cNvPr id="0" name=""/>
        <dsp:cNvSpPr/>
      </dsp:nvSpPr>
      <dsp:spPr>
        <a:xfrm>
          <a:off x="7458212" y="429921"/>
          <a:ext cx="2259201" cy="3162882"/>
        </a:xfrm>
        <a:prstGeom prst="rect">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136" tIns="330200" rIns="176136" bIns="330200" numCol="1" spcCol="1270" anchor="t" anchorCtr="0">
          <a:noAutofit/>
        </a:bodyPr>
        <a:lstStyle/>
        <a:p>
          <a:pPr marL="0" lvl="0" indent="0" algn="l" defTabSz="1066800">
            <a:lnSpc>
              <a:spcPct val="90000"/>
            </a:lnSpc>
            <a:spcBef>
              <a:spcPct val="0"/>
            </a:spcBef>
            <a:spcAft>
              <a:spcPct val="35000"/>
            </a:spcAft>
            <a:buNone/>
          </a:pPr>
          <a:r>
            <a:rPr lang="en-US" sz="2400" kern="1200" dirty="0"/>
            <a:t>A written contract is always better!</a:t>
          </a:r>
        </a:p>
      </dsp:txBody>
      <dsp:txXfrm>
        <a:off x="7458212" y="1631816"/>
        <a:ext cx="2259201" cy="1897729"/>
      </dsp:txXfrm>
    </dsp:sp>
    <dsp:sp modelId="{6CBB4E64-77C8-4199-8974-DCB89D2A5859}">
      <dsp:nvSpPr>
        <dsp:cNvPr id="0" name=""/>
        <dsp:cNvSpPr/>
      </dsp:nvSpPr>
      <dsp:spPr>
        <a:xfrm>
          <a:off x="8113381" y="746209"/>
          <a:ext cx="948864" cy="948864"/>
        </a:xfrm>
        <a:prstGeom prst="ellipse">
          <a:avLst/>
        </a:prstGeom>
        <a:solidFill>
          <a:schemeClr val="accent2">
            <a:hueOff val="-1134320"/>
            <a:satOff val="1279"/>
            <a:lumOff val="3026"/>
            <a:alphaOff val="0"/>
          </a:schemeClr>
        </a:solidFill>
        <a:ln w="15875" cap="flat" cmpd="sng" algn="ctr">
          <a:solidFill>
            <a:schemeClr val="accent2">
              <a:hueOff val="-1134320"/>
              <a:satOff val="1279"/>
              <a:lumOff val="30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77" tIns="12700" rIns="73977"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252339" y="885167"/>
        <a:ext cx="670948" cy="670948"/>
      </dsp:txXfrm>
    </dsp:sp>
    <dsp:sp modelId="{6EBD5E1B-29F7-4AEF-8098-318E9AE744CF}">
      <dsp:nvSpPr>
        <dsp:cNvPr id="0" name=""/>
        <dsp:cNvSpPr/>
      </dsp:nvSpPr>
      <dsp:spPr>
        <a:xfrm>
          <a:off x="7458212" y="3592731"/>
          <a:ext cx="2259201" cy="72"/>
        </a:xfrm>
        <a:prstGeom prst="rect">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F2F22-6E8C-483F-9CF0-09761BA168CF}">
      <dsp:nvSpPr>
        <dsp:cNvPr id="0" name=""/>
        <dsp:cNvSpPr/>
      </dsp:nvSpPr>
      <dsp:spPr>
        <a:xfrm>
          <a:off x="3137" y="356167"/>
          <a:ext cx="2489040" cy="348465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055" tIns="330200" rIns="194055" bIns="330200" numCol="1" spcCol="1270" anchor="t" anchorCtr="0">
          <a:noAutofit/>
        </a:bodyPr>
        <a:lstStyle/>
        <a:p>
          <a:pPr marL="0" lvl="0" indent="0" algn="l" defTabSz="1022350">
            <a:lnSpc>
              <a:spcPct val="90000"/>
            </a:lnSpc>
            <a:spcBef>
              <a:spcPct val="0"/>
            </a:spcBef>
            <a:spcAft>
              <a:spcPct val="35000"/>
            </a:spcAft>
            <a:buNone/>
          </a:pPr>
          <a:r>
            <a:rPr lang="en-GB" sz="2300" kern="1200" dirty="0"/>
            <a:t>Must be written &amp; signed contract</a:t>
          </a:r>
          <a:endParaRPr lang="en-US" sz="2300" kern="1200" dirty="0"/>
        </a:p>
      </dsp:txBody>
      <dsp:txXfrm>
        <a:off x="3137" y="1680337"/>
        <a:ext cx="2489040" cy="2090794"/>
      </dsp:txXfrm>
    </dsp:sp>
    <dsp:sp modelId="{3DE6D80A-58DD-4D80-98B6-20D6B739067E}">
      <dsp:nvSpPr>
        <dsp:cNvPr id="0" name=""/>
        <dsp:cNvSpPr/>
      </dsp:nvSpPr>
      <dsp:spPr>
        <a:xfrm>
          <a:off x="724959" y="704633"/>
          <a:ext cx="1045397" cy="1045397"/>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03" tIns="12700" rIns="8150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78054" y="857728"/>
        <a:ext cx="739207" cy="739207"/>
      </dsp:txXfrm>
    </dsp:sp>
    <dsp:sp modelId="{ABB70B3D-6B36-4976-B652-C248FF31B664}">
      <dsp:nvSpPr>
        <dsp:cNvPr id="0" name=""/>
        <dsp:cNvSpPr/>
      </dsp:nvSpPr>
      <dsp:spPr>
        <a:xfrm>
          <a:off x="3137" y="3840753"/>
          <a:ext cx="2489040" cy="72"/>
        </a:xfrm>
        <a:prstGeom prst="rect">
          <a:avLst/>
        </a:prstGeom>
        <a:solidFill>
          <a:schemeClr val="accent2">
            <a:hueOff val="-189053"/>
            <a:satOff val="213"/>
            <a:lumOff val="504"/>
            <a:alphaOff val="0"/>
          </a:schemeClr>
        </a:solidFill>
        <a:ln w="15875" cap="flat" cmpd="sng" algn="ctr">
          <a:solidFill>
            <a:schemeClr val="accent2">
              <a:hueOff val="-189053"/>
              <a:satOff val="213"/>
              <a:lumOff val="5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630F45-1C66-4D53-947E-D23E43D52480}">
      <dsp:nvSpPr>
        <dsp:cNvPr id="0" name=""/>
        <dsp:cNvSpPr/>
      </dsp:nvSpPr>
      <dsp:spPr>
        <a:xfrm>
          <a:off x="2741082" y="356167"/>
          <a:ext cx="2489040" cy="3484657"/>
        </a:xfrm>
        <a:prstGeom prst="rect">
          <a:avLst/>
        </a:prstGeom>
        <a:solidFill>
          <a:schemeClr val="accent2">
            <a:tint val="40000"/>
            <a:alpha val="90000"/>
            <a:hueOff val="-613955"/>
            <a:satOff val="4090"/>
            <a:lumOff val="374"/>
            <a:alphaOff val="0"/>
          </a:schemeClr>
        </a:solidFill>
        <a:ln w="15875" cap="flat" cmpd="sng" algn="ctr">
          <a:solidFill>
            <a:schemeClr val="accent2">
              <a:tint val="40000"/>
              <a:alpha val="90000"/>
              <a:hueOff val="-613955"/>
              <a:satOff val="4090"/>
              <a:lumOff val="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055" tIns="330200" rIns="194055" bIns="330200" numCol="1" spcCol="1270" anchor="t" anchorCtr="0">
          <a:noAutofit/>
        </a:bodyPr>
        <a:lstStyle/>
        <a:p>
          <a:pPr marL="0" lvl="0" indent="0" algn="l" defTabSz="1022350">
            <a:lnSpc>
              <a:spcPct val="90000"/>
            </a:lnSpc>
            <a:spcBef>
              <a:spcPct val="0"/>
            </a:spcBef>
            <a:spcAft>
              <a:spcPct val="35000"/>
            </a:spcAft>
            <a:buNone/>
          </a:pPr>
          <a:r>
            <a:rPr lang="en-GB" sz="2300" kern="1200" dirty="0"/>
            <a:t>Known as an assignment</a:t>
          </a:r>
          <a:endParaRPr lang="en-US" sz="2300" kern="1200" dirty="0"/>
        </a:p>
      </dsp:txBody>
      <dsp:txXfrm>
        <a:off x="2741082" y="1680337"/>
        <a:ext cx="2489040" cy="2090794"/>
      </dsp:txXfrm>
    </dsp:sp>
    <dsp:sp modelId="{9EC76C0F-C032-44BD-98FF-52AB448F4696}">
      <dsp:nvSpPr>
        <dsp:cNvPr id="0" name=""/>
        <dsp:cNvSpPr/>
      </dsp:nvSpPr>
      <dsp:spPr>
        <a:xfrm>
          <a:off x="3462904" y="704633"/>
          <a:ext cx="1045397" cy="1045397"/>
        </a:xfrm>
        <a:prstGeom prst="ellipse">
          <a:avLst/>
        </a:prstGeom>
        <a:solidFill>
          <a:schemeClr val="accent2">
            <a:hueOff val="-378107"/>
            <a:satOff val="426"/>
            <a:lumOff val="1009"/>
            <a:alphaOff val="0"/>
          </a:schemeClr>
        </a:solidFill>
        <a:ln w="15875" cap="flat" cmpd="sng" algn="ctr">
          <a:solidFill>
            <a:schemeClr val="accent2">
              <a:hueOff val="-378107"/>
              <a:satOff val="426"/>
              <a:lumOff val="10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03" tIns="12700" rIns="8150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15999" y="857728"/>
        <a:ext cx="739207" cy="739207"/>
      </dsp:txXfrm>
    </dsp:sp>
    <dsp:sp modelId="{BA4679B5-6179-40FA-A3B4-CDB70C5D005F}">
      <dsp:nvSpPr>
        <dsp:cNvPr id="0" name=""/>
        <dsp:cNvSpPr/>
      </dsp:nvSpPr>
      <dsp:spPr>
        <a:xfrm>
          <a:off x="2741082" y="3840753"/>
          <a:ext cx="2489040" cy="72"/>
        </a:xfrm>
        <a:prstGeom prst="rect">
          <a:avLst/>
        </a:prstGeom>
        <a:solidFill>
          <a:schemeClr val="accent2">
            <a:hueOff val="-567160"/>
            <a:satOff val="639"/>
            <a:lumOff val="1513"/>
            <a:alphaOff val="0"/>
          </a:schemeClr>
        </a:solidFill>
        <a:ln w="15875" cap="flat" cmpd="sng" algn="ctr">
          <a:solidFill>
            <a:schemeClr val="accent2">
              <a:hueOff val="-567160"/>
              <a:satOff val="639"/>
              <a:lumOff val="15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01925-4337-400B-B424-7F9D8D8C1874}">
      <dsp:nvSpPr>
        <dsp:cNvPr id="0" name=""/>
        <dsp:cNvSpPr/>
      </dsp:nvSpPr>
      <dsp:spPr>
        <a:xfrm>
          <a:off x="5479027" y="356167"/>
          <a:ext cx="2489040" cy="3484657"/>
        </a:xfrm>
        <a:prstGeom prst="rect">
          <a:avLst/>
        </a:prstGeom>
        <a:solidFill>
          <a:schemeClr val="accent2">
            <a:tint val="40000"/>
            <a:alpha val="90000"/>
            <a:hueOff val="-1227910"/>
            <a:satOff val="8180"/>
            <a:lumOff val="748"/>
            <a:alphaOff val="0"/>
          </a:schemeClr>
        </a:solidFill>
        <a:ln w="15875" cap="flat" cmpd="sng" algn="ctr">
          <a:solidFill>
            <a:schemeClr val="accent2">
              <a:tint val="40000"/>
              <a:alpha val="90000"/>
              <a:hueOff val="-1227910"/>
              <a:satOff val="8180"/>
              <a:lumOff val="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055" tIns="330200" rIns="194055" bIns="330200" numCol="1" spcCol="1270" anchor="t" anchorCtr="0">
          <a:noAutofit/>
        </a:bodyPr>
        <a:lstStyle/>
        <a:p>
          <a:pPr marL="0" lvl="0" indent="0" algn="l" defTabSz="1022350">
            <a:lnSpc>
              <a:spcPct val="90000"/>
            </a:lnSpc>
            <a:spcBef>
              <a:spcPct val="0"/>
            </a:spcBef>
            <a:spcAft>
              <a:spcPct val="35000"/>
            </a:spcAft>
            <a:buNone/>
          </a:pPr>
          <a:r>
            <a:rPr lang="en-GB" sz="2300" kern="1200" dirty="0"/>
            <a:t>Moral rights may often be retained</a:t>
          </a:r>
          <a:endParaRPr lang="en-US" sz="2300" kern="1200" dirty="0"/>
        </a:p>
      </dsp:txBody>
      <dsp:txXfrm>
        <a:off x="5479027" y="1680337"/>
        <a:ext cx="2489040" cy="2090794"/>
      </dsp:txXfrm>
    </dsp:sp>
    <dsp:sp modelId="{3771C333-E76E-42A0-A996-B30B4FEA1EB7}">
      <dsp:nvSpPr>
        <dsp:cNvPr id="0" name=""/>
        <dsp:cNvSpPr/>
      </dsp:nvSpPr>
      <dsp:spPr>
        <a:xfrm>
          <a:off x="6200848" y="704633"/>
          <a:ext cx="1045397" cy="1045397"/>
        </a:xfrm>
        <a:prstGeom prst="ellipse">
          <a:avLst/>
        </a:prstGeom>
        <a:solidFill>
          <a:schemeClr val="accent2">
            <a:hueOff val="-756213"/>
            <a:satOff val="853"/>
            <a:lumOff val="2017"/>
            <a:alphaOff val="0"/>
          </a:schemeClr>
        </a:solidFill>
        <a:ln w="15875" cap="flat" cmpd="sng" algn="ctr">
          <a:solidFill>
            <a:schemeClr val="accent2">
              <a:hueOff val="-756213"/>
              <a:satOff val="853"/>
              <a:lumOff val="20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03" tIns="12700" rIns="8150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353943" y="857728"/>
        <a:ext cx="739207" cy="739207"/>
      </dsp:txXfrm>
    </dsp:sp>
    <dsp:sp modelId="{52BFBD97-A26E-4AC1-926A-09D5116362A6}">
      <dsp:nvSpPr>
        <dsp:cNvPr id="0" name=""/>
        <dsp:cNvSpPr/>
      </dsp:nvSpPr>
      <dsp:spPr>
        <a:xfrm>
          <a:off x="5479027" y="3840753"/>
          <a:ext cx="2489040" cy="72"/>
        </a:xfrm>
        <a:prstGeom prst="rect">
          <a:avLst/>
        </a:prstGeom>
        <a:solidFill>
          <a:schemeClr val="accent2">
            <a:hueOff val="-945266"/>
            <a:satOff val="1066"/>
            <a:lumOff val="2521"/>
            <a:alphaOff val="0"/>
          </a:schemeClr>
        </a:solidFill>
        <a:ln w="15875" cap="flat" cmpd="sng" algn="ctr">
          <a:solidFill>
            <a:schemeClr val="accent2">
              <a:hueOff val="-945266"/>
              <a:satOff val="1066"/>
              <a:lumOff val="25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EE580-FC62-4AC1-82EB-24B4C6424B45}">
      <dsp:nvSpPr>
        <dsp:cNvPr id="0" name=""/>
        <dsp:cNvSpPr/>
      </dsp:nvSpPr>
      <dsp:spPr>
        <a:xfrm>
          <a:off x="8216971" y="356167"/>
          <a:ext cx="2489040" cy="3484657"/>
        </a:xfrm>
        <a:prstGeom prst="rect">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055" tIns="330200" rIns="194055" bIns="330200" numCol="1" spcCol="1270" anchor="t" anchorCtr="0">
          <a:noAutofit/>
        </a:bodyPr>
        <a:lstStyle/>
        <a:p>
          <a:pPr marL="0" lvl="0" indent="0" algn="l" defTabSz="1022350">
            <a:lnSpc>
              <a:spcPct val="90000"/>
            </a:lnSpc>
            <a:spcBef>
              <a:spcPct val="0"/>
            </a:spcBef>
            <a:spcAft>
              <a:spcPct val="35000"/>
            </a:spcAft>
            <a:buNone/>
          </a:pPr>
          <a:r>
            <a:rPr lang="en-US" sz="2300" kern="1200" dirty="0"/>
            <a:t>Moral rights cannot be assigned, but you can waive them.</a:t>
          </a:r>
        </a:p>
      </dsp:txBody>
      <dsp:txXfrm>
        <a:off x="8216971" y="1680337"/>
        <a:ext cx="2489040" cy="2090794"/>
      </dsp:txXfrm>
    </dsp:sp>
    <dsp:sp modelId="{6CBB4E64-77C8-4199-8974-DCB89D2A5859}">
      <dsp:nvSpPr>
        <dsp:cNvPr id="0" name=""/>
        <dsp:cNvSpPr/>
      </dsp:nvSpPr>
      <dsp:spPr>
        <a:xfrm>
          <a:off x="8938793" y="704633"/>
          <a:ext cx="1045397" cy="1045397"/>
        </a:xfrm>
        <a:prstGeom prst="ellipse">
          <a:avLst/>
        </a:prstGeom>
        <a:solidFill>
          <a:schemeClr val="accent2">
            <a:hueOff val="-1134320"/>
            <a:satOff val="1279"/>
            <a:lumOff val="3026"/>
            <a:alphaOff val="0"/>
          </a:schemeClr>
        </a:solidFill>
        <a:ln w="15875" cap="flat" cmpd="sng" algn="ctr">
          <a:solidFill>
            <a:schemeClr val="accent2">
              <a:hueOff val="-1134320"/>
              <a:satOff val="1279"/>
              <a:lumOff val="30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03" tIns="12700" rIns="81503"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091888" y="857728"/>
        <a:ext cx="739207" cy="739207"/>
      </dsp:txXfrm>
    </dsp:sp>
    <dsp:sp modelId="{6EBD5E1B-29F7-4AEF-8098-318E9AE744CF}">
      <dsp:nvSpPr>
        <dsp:cNvPr id="0" name=""/>
        <dsp:cNvSpPr/>
      </dsp:nvSpPr>
      <dsp:spPr>
        <a:xfrm>
          <a:off x="8216971" y="3840753"/>
          <a:ext cx="2489040" cy="72"/>
        </a:xfrm>
        <a:prstGeom prst="rect">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9E155-995E-41A0-BB4A-AF3283CDE376}">
      <dsp:nvSpPr>
        <dsp:cNvPr id="0" name=""/>
        <dsp:cNvSpPr/>
      </dsp:nvSpPr>
      <dsp:spPr>
        <a:xfrm>
          <a:off x="0" y="589165"/>
          <a:ext cx="5641974" cy="932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8A53F7-9277-47BD-8F9C-4CEEB3C52F0E}">
      <dsp:nvSpPr>
        <dsp:cNvPr id="0" name=""/>
        <dsp:cNvSpPr/>
      </dsp:nvSpPr>
      <dsp:spPr>
        <a:xfrm>
          <a:off x="282098" y="43044"/>
          <a:ext cx="3949382" cy="1092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1644650">
            <a:lnSpc>
              <a:spcPct val="90000"/>
            </a:lnSpc>
            <a:spcBef>
              <a:spcPct val="0"/>
            </a:spcBef>
            <a:spcAft>
              <a:spcPct val="35000"/>
            </a:spcAft>
            <a:buNone/>
          </a:pPr>
          <a:r>
            <a:rPr lang="en-GB" sz="3700" kern="1200" dirty="0"/>
            <a:t>Volunteers = yes</a:t>
          </a:r>
          <a:endParaRPr lang="en-US" sz="3700" kern="1200" dirty="0"/>
        </a:p>
      </dsp:txBody>
      <dsp:txXfrm>
        <a:off x="335417" y="96363"/>
        <a:ext cx="3842744" cy="985602"/>
      </dsp:txXfrm>
    </dsp:sp>
    <dsp:sp modelId="{D79E5CE4-7C35-4B24-BB11-370F96BB2477}">
      <dsp:nvSpPr>
        <dsp:cNvPr id="0" name=""/>
        <dsp:cNvSpPr/>
      </dsp:nvSpPr>
      <dsp:spPr>
        <a:xfrm>
          <a:off x="0" y="2267485"/>
          <a:ext cx="5641974" cy="9324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0FD7BC-20FF-41D7-BECD-864CB9D32E39}">
      <dsp:nvSpPr>
        <dsp:cNvPr id="0" name=""/>
        <dsp:cNvSpPr/>
      </dsp:nvSpPr>
      <dsp:spPr>
        <a:xfrm>
          <a:off x="282098" y="1721365"/>
          <a:ext cx="3949382" cy="10922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1644650">
            <a:lnSpc>
              <a:spcPct val="90000"/>
            </a:lnSpc>
            <a:spcBef>
              <a:spcPct val="0"/>
            </a:spcBef>
            <a:spcAft>
              <a:spcPct val="35000"/>
            </a:spcAft>
            <a:buNone/>
          </a:pPr>
          <a:r>
            <a:rPr lang="en-GB" sz="3700" kern="1200" dirty="0"/>
            <a:t>Suppliers = yes</a:t>
          </a:r>
          <a:endParaRPr lang="en-US" sz="3700" kern="1200" dirty="0"/>
        </a:p>
      </dsp:txBody>
      <dsp:txXfrm>
        <a:off x="335417" y="1774684"/>
        <a:ext cx="3842744" cy="985602"/>
      </dsp:txXfrm>
    </dsp:sp>
    <dsp:sp modelId="{F9343887-98AA-48AE-909D-95E27B54EB75}">
      <dsp:nvSpPr>
        <dsp:cNvPr id="0" name=""/>
        <dsp:cNvSpPr/>
      </dsp:nvSpPr>
      <dsp:spPr>
        <a:xfrm>
          <a:off x="0" y="3945805"/>
          <a:ext cx="5641974" cy="9324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DB8642-E577-41D9-B8BF-98C3A9BD3E23}">
      <dsp:nvSpPr>
        <dsp:cNvPr id="0" name=""/>
        <dsp:cNvSpPr/>
      </dsp:nvSpPr>
      <dsp:spPr>
        <a:xfrm>
          <a:off x="282098" y="3399685"/>
          <a:ext cx="3949382" cy="109224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77" tIns="0" rIns="149277" bIns="0" numCol="1" spcCol="1270" anchor="ctr" anchorCtr="0">
          <a:noAutofit/>
        </a:bodyPr>
        <a:lstStyle/>
        <a:p>
          <a:pPr marL="0" lvl="0" indent="0" algn="l" defTabSz="1644650">
            <a:lnSpc>
              <a:spcPct val="90000"/>
            </a:lnSpc>
            <a:spcBef>
              <a:spcPct val="0"/>
            </a:spcBef>
            <a:spcAft>
              <a:spcPct val="35000"/>
            </a:spcAft>
            <a:buNone/>
          </a:pPr>
          <a:r>
            <a:rPr lang="en-GB" sz="3700" kern="1200" dirty="0"/>
            <a:t>Staff = no</a:t>
          </a:r>
          <a:endParaRPr lang="en-US" sz="3700" kern="1200" dirty="0"/>
        </a:p>
      </dsp:txBody>
      <dsp:txXfrm>
        <a:off x="335417" y="3453004"/>
        <a:ext cx="3842744" cy="98560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726D2-BA50-4CD5-AF66-23518966CE23}">
      <dsp:nvSpPr>
        <dsp:cNvPr id="0" name=""/>
        <dsp:cNvSpPr/>
      </dsp:nvSpPr>
      <dsp:spPr>
        <a:xfrm>
          <a:off x="0" y="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6B985-0678-448A-B16F-DED26D9571F9}">
      <dsp:nvSpPr>
        <dsp:cNvPr id="0" name=""/>
        <dsp:cNvSpPr/>
      </dsp:nvSpPr>
      <dsp:spPr>
        <a:xfrm>
          <a:off x="0" y="0"/>
          <a:ext cx="5641974"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By default the supplier owns the copyright</a:t>
          </a:r>
          <a:endParaRPr lang="en-US" sz="2700" kern="1200"/>
        </a:p>
      </dsp:txBody>
      <dsp:txXfrm>
        <a:off x="0" y="0"/>
        <a:ext cx="5641974" cy="1230312"/>
      </dsp:txXfrm>
    </dsp:sp>
    <dsp:sp modelId="{E73AE7BB-8C60-4C47-A6E7-AE9FF2265563}">
      <dsp:nvSpPr>
        <dsp:cNvPr id="0" name=""/>
        <dsp:cNvSpPr/>
      </dsp:nvSpPr>
      <dsp:spPr>
        <a:xfrm>
          <a:off x="0" y="1230312"/>
          <a:ext cx="5641974"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1C48A5-8965-44C3-9BCF-7D6F8E4DCFAB}">
      <dsp:nvSpPr>
        <dsp:cNvPr id="0" name=""/>
        <dsp:cNvSpPr/>
      </dsp:nvSpPr>
      <dsp:spPr>
        <a:xfrm>
          <a:off x="0" y="1230312"/>
          <a:ext cx="5641974"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The supplier owns the copyright even where the supplier has been paid for the work</a:t>
          </a:r>
          <a:endParaRPr lang="en-US" sz="2700" kern="1200"/>
        </a:p>
      </dsp:txBody>
      <dsp:txXfrm>
        <a:off x="0" y="1230312"/>
        <a:ext cx="5641974" cy="1230312"/>
      </dsp:txXfrm>
    </dsp:sp>
    <dsp:sp modelId="{CBDA3751-ED8B-4E8F-92D5-2A39CF563CAC}">
      <dsp:nvSpPr>
        <dsp:cNvPr id="0" name=""/>
        <dsp:cNvSpPr/>
      </dsp:nvSpPr>
      <dsp:spPr>
        <a:xfrm>
          <a:off x="0" y="2460625"/>
          <a:ext cx="5641974"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93687-E0ED-41FC-8C49-AA20B308AF6D}">
      <dsp:nvSpPr>
        <dsp:cNvPr id="0" name=""/>
        <dsp:cNvSpPr/>
      </dsp:nvSpPr>
      <dsp:spPr>
        <a:xfrm>
          <a:off x="0" y="2460625"/>
          <a:ext cx="5641974"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The supplier can prevent the commissioner from using the work</a:t>
          </a:r>
          <a:endParaRPr lang="en-US" sz="2700" kern="1200"/>
        </a:p>
      </dsp:txBody>
      <dsp:txXfrm>
        <a:off x="0" y="2460625"/>
        <a:ext cx="5641974" cy="1230312"/>
      </dsp:txXfrm>
    </dsp:sp>
    <dsp:sp modelId="{0BB5367E-10B6-4EDE-BEF2-17705B251832}">
      <dsp:nvSpPr>
        <dsp:cNvPr id="0" name=""/>
        <dsp:cNvSpPr/>
      </dsp:nvSpPr>
      <dsp:spPr>
        <a:xfrm>
          <a:off x="0" y="3690937"/>
          <a:ext cx="564197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40316-7700-4CAD-9B59-47C31D6554B4}">
      <dsp:nvSpPr>
        <dsp:cNvPr id="0" name=""/>
        <dsp:cNvSpPr/>
      </dsp:nvSpPr>
      <dsp:spPr>
        <a:xfrm>
          <a:off x="0" y="3690937"/>
          <a:ext cx="5641974"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There must be specific permission or an exception</a:t>
          </a:r>
          <a:endParaRPr lang="en-US" sz="2700" kern="1200"/>
        </a:p>
      </dsp:txBody>
      <dsp:txXfrm>
        <a:off x="0" y="3690937"/>
        <a:ext cx="5641974" cy="123031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27162-2832-44E6-9D83-C27D555AECA9}">
      <dsp:nvSpPr>
        <dsp:cNvPr id="0" name=""/>
        <dsp:cNvSpPr/>
      </dsp:nvSpPr>
      <dsp:spPr>
        <a:xfrm>
          <a:off x="0" y="799703"/>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8354A2-6E9B-41E2-81D8-862D95208B2C}">
      <dsp:nvSpPr>
        <dsp:cNvPr id="0" name=""/>
        <dsp:cNvSpPr/>
      </dsp:nvSpPr>
      <dsp:spPr>
        <a:xfrm>
          <a:off x="446603" y="1131887"/>
          <a:ext cx="812006" cy="812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044CB2-DBBC-48E5-B6D2-9282E0849323}">
      <dsp:nvSpPr>
        <dsp:cNvPr id="0" name=""/>
        <dsp:cNvSpPr/>
      </dsp:nvSpPr>
      <dsp:spPr>
        <a:xfrm>
          <a:off x="1705213" y="799703"/>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1111250">
            <a:lnSpc>
              <a:spcPct val="100000"/>
            </a:lnSpc>
            <a:spcBef>
              <a:spcPct val="0"/>
            </a:spcBef>
            <a:spcAft>
              <a:spcPct val="35000"/>
            </a:spcAft>
            <a:buNone/>
          </a:pPr>
          <a:r>
            <a:rPr lang="en-GB" sz="2500" kern="1200"/>
            <a:t>Assignment – copyright is transferred from one person to another</a:t>
          </a:r>
          <a:endParaRPr lang="en-US" sz="2500" kern="1200"/>
        </a:p>
      </dsp:txBody>
      <dsp:txXfrm>
        <a:off x="1705213" y="799703"/>
        <a:ext cx="3936761" cy="1476375"/>
      </dsp:txXfrm>
    </dsp:sp>
    <dsp:sp modelId="{6B06FE65-D5E3-44A1-AFEB-387554B9587F}">
      <dsp:nvSpPr>
        <dsp:cNvPr id="0" name=""/>
        <dsp:cNvSpPr/>
      </dsp:nvSpPr>
      <dsp:spPr>
        <a:xfrm>
          <a:off x="0" y="2645171"/>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4EE0A-BDD3-47BF-9AD8-D1F51922CBA4}">
      <dsp:nvSpPr>
        <dsp:cNvPr id="0" name=""/>
        <dsp:cNvSpPr/>
      </dsp:nvSpPr>
      <dsp:spPr>
        <a:xfrm>
          <a:off x="446603" y="2977356"/>
          <a:ext cx="812006" cy="812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6CE562-B65E-4667-9F3A-F2906D3D3719}">
      <dsp:nvSpPr>
        <dsp:cNvPr id="0" name=""/>
        <dsp:cNvSpPr/>
      </dsp:nvSpPr>
      <dsp:spPr>
        <a:xfrm>
          <a:off x="1705213" y="2645171"/>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1111250">
            <a:lnSpc>
              <a:spcPct val="100000"/>
            </a:lnSpc>
            <a:spcBef>
              <a:spcPct val="0"/>
            </a:spcBef>
            <a:spcAft>
              <a:spcPct val="35000"/>
            </a:spcAft>
            <a:buNone/>
          </a:pPr>
          <a:r>
            <a:rPr lang="en-GB" sz="2500" kern="1200" dirty="0"/>
            <a:t>Must be in writing</a:t>
          </a:r>
          <a:endParaRPr lang="en-US" sz="2500" kern="1200" dirty="0"/>
        </a:p>
      </dsp:txBody>
      <dsp:txXfrm>
        <a:off x="1705213" y="2645171"/>
        <a:ext cx="3936761" cy="147637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C2198-FD79-4417-B107-B528178056D6}">
      <dsp:nvSpPr>
        <dsp:cNvPr id="0" name=""/>
        <dsp:cNvSpPr/>
      </dsp:nvSpPr>
      <dsp:spPr>
        <a:xfrm>
          <a:off x="0" y="36934"/>
          <a:ext cx="3037581" cy="18225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What permissions or rights do you need?</a:t>
          </a:r>
          <a:endParaRPr lang="en-US" sz="3100" kern="1200"/>
        </a:p>
      </dsp:txBody>
      <dsp:txXfrm>
        <a:off x="0" y="36934"/>
        <a:ext cx="3037581" cy="1822549"/>
      </dsp:txXfrm>
    </dsp:sp>
    <dsp:sp modelId="{1FB2A7CD-54EE-44E3-B116-45223B6CF287}">
      <dsp:nvSpPr>
        <dsp:cNvPr id="0" name=""/>
        <dsp:cNvSpPr/>
      </dsp:nvSpPr>
      <dsp:spPr>
        <a:xfrm>
          <a:off x="3341340" y="36934"/>
          <a:ext cx="3037581" cy="1822549"/>
        </a:xfrm>
        <a:prstGeom prst="rect">
          <a:avLst/>
        </a:prstGeom>
        <a:solidFill>
          <a:schemeClr val="accent2">
            <a:hueOff val="-264675"/>
            <a:satOff val="298"/>
            <a:lumOff val="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Is supplier re-using content? Do they have the right to re-use?</a:t>
          </a:r>
          <a:endParaRPr lang="en-US" sz="3100" kern="1200"/>
        </a:p>
      </dsp:txBody>
      <dsp:txXfrm>
        <a:off x="3341340" y="36934"/>
        <a:ext cx="3037581" cy="1822549"/>
      </dsp:txXfrm>
    </dsp:sp>
    <dsp:sp modelId="{F2912989-024E-4CC1-AD83-EF24385D54E5}">
      <dsp:nvSpPr>
        <dsp:cNvPr id="0" name=""/>
        <dsp:cNvSpPr/>
      </dsp:nvSpPr>
      <dsp:spPr>
        <a:xfrm>
          <a:off x="6682680" y="36934"/>
          <a:ext cx="3037581" cy="1822549"/>
        </a:xfrm>
        <a:prstGeom prst="rect">
          <a:avLst/>
        </a:prstGeom>
        <a:solidFill>
          <a:schemeClr val="accent2">
            <a:hueOff val="-529349"/>
            <a:satOff val="597"/>
            <a:lumOff val="1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Does the content include 3</a:t>
          </a:r>
          <a:r>
            <a:rPr lang="en-GB" sz="3100" kern="1200" baseline="30000"/>
            <a:t>rd</a:t>
          </a:r>
          <a:r>
            <a:rPr lang="en-GB" sz="3100" kern="1200"/>
            <a:t> party content?</a:t>
          </a:r>
          <a:endParaRPr lang="en-US" sz="3100" kern="1200"/>
        </a:p>
      </dsp:txBody>
      <dsp:txXfrm>
        <a:off x="6682680" y="36934"/>
        <a:ext cx="3037581" cy="1822549"/>
      </dsp:txXfrm>
    </dsp:sp>
    <dsp:sp modelId="{DED54794-3FCD-495C-8618-FEDB11AC67C7}">
      <dsp:nvSpPr>
        <dsp:cNvPr id="0" name=""/>
        <dsp:cNvSpPr/>
      </dsp:nvSpPr>
      <dsp:spPr>
        <a:xfrm>
          <a:off x="0" y="2163241"/>
          <a:ext cx="3037581" cy="1822549"/>
        </a:xfrm>
        <a:prstGeom prst="rect">
          <a:avLst/>
        </a:prstGeom>
        <a:solidFill>
          <a:schemeClr val="accent2">
            <a:hueOff val="-794024"/>
            <a:satOff val="895"/>
            <a:lumOff val="2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Set the duration</a:t>
          </a:r>
          <a:endParaRPr lang="en-US" sz="3100" kern="1200"/>
        </a:p>
      </dsp:txBody>
      <dsp:txXfrm>
        <a:off x="0" y="2163241"/>
        <a:ext cx="3037581" cy="1822549"/>
      </dsp:txXfrm>
    </dsp:sp>
    <dsp:sp modelId="{DD3AE909-CE58-4FD8-A814-07072FCEAE12}">
      <dsp:nvSpPr>
        <dsp:cNvPr id="0" name=""/>
        <dsp:cNvSpPr/>
      </dsp:nvSpPr>
      <dsp:spPr>
        <a:xfrm>
          <a:off x="3341340" y="2163241"/>
          <a:ext cx="3037581" cy="1822549"/>
        </a:xfrm>
        <a:prstGeom prst="rect">
          <a:avLst/>
        </a:prstGeom>
        <a:solidFill>
          <a:schemeClr val="accent2">
            <a:hueOff val="-1058698"/>
            <a:satOff val="1194"/>
            <a:lumOff val="2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Set the territory</a:t>
          </a:r>
          <a:endParaRPr lang="en-US" sz="3100" kern="1200"/>
        </a:p>
      </dsp:txBody>
      <dsp:txXfrm>
        <a:off x="3341340" y="2163241"/>
        <a:ext cx="3037581" cy="1822549"/>
      </dsp:txXfrm>
    </dsp:sp>
    <dsp:sp modelId="{CFFD12B6-CD0D-4A7C-BC43-3A2967585090}">
      <dsp:nvSpPr>
        <dsp:cNvPr id="0" name=""/>
        <dsp:cNvSpPr/>
      </dsp:nvSpPr>
      <dsp:spPr>
        <a:xfrm>
          <a:off x="6682680" y="2163241"/>
          <a:ext cx="3037581" cy="1822549"/>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Ensure supplier credits you if they reuse the content later</a:t>
          </a:r>
          <a:endParaRPr lang="en-US" sz="3100" kern="1200"/>
        </a:p>
      </dsp:txBody>
      <dsp:txXfrm>
        <a:off x="6682680" y="2163241"/>
        <a:ext cx="3037581" cy="1822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08E55-41A0-4CE2-B746-84FFC9B2C404}">
      <dsp:nvSpPr>
        <dsp:cNvPr id="0" name=""/>
        <dsp:cNvSpPr/>
      </dsp:nvSpPr>
      <dsp:spPr>
        <a:xfrm>
          <a:off x="0" y="0"/>
          <a:ext cx="8185708" cy="95353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Opportunity for commercial gain from exploitation of works</a:t>
          </a:r>
          <a:endParaRPr lang="en-US" sz="2700" kern="1200" dirty="0"/>
        </a:p>
      </dsp:txBody>
      <dsp:txXfrm>
        <a:off x="27928" y="27928"/>
        <a:ext cx="7076195" cy="897680"/>
      </dsp:txXfrm>
    </dsp:sp>
    <dsp:sp modelId="{F9076605-41AE-4164-AD7E-23DEFE69698E}">
      <dsp:nvSpPr>
        <dsp:cNvPr id="0" name=""/>
        <dsp:cNvSpPr/>
      </dsp:nvSpPr>
      <dsp:spPr>
        <a:xfrm>
          <a:off x="685553" y="1126906"/>
          <a:ext cx="8185708" cy="953536"/>
        </a:xfrm>
        <a:prstGeom prst="roundRect">
          <a:avLst>
            <a:gd name="adj" fmla="val 10000"/>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Reproduction – copying in any way</a:t>
          </a:r>
          <a:endParaRPr lang="en-US" sz="2700" kern="1200" dirty="0"/>
        </a:p>
      </dsp:txBody>
      <dsp:txXfrm>
        <a:off x="713481" y="1154834"/>
        <a:ext cx="6824501" cy="897680"/>
      </dsp:txXfrm>
    </dsp:sp>
    <dsp:sp modelId="{C160B769-0D12-4AFA-94D3-B5790692F151}">
      <dsp:nvSpPr>
        <dsp:cNvPr id="0" name=""/>
        <dsp:cNvSpPr/>
      </dsp:nvSpPr>
      <dsp:spPr>
        <a:xfrm>
          <a:off x="1360874" y="2253813"/>
          <a:ext cx="8185708" cy="953536"/>
        </a:xfrm>
        <a:prstGeom prst="roundRect">
          <a:avLst>
            <a:gd name="adj" fmla="val 10000"/>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Distribution – issuing a copy of a work to the public</a:t>
          </a:r>
          <a:endParaRPr lang="en-US" sz="2700" kern="1200" dirty="0"/>
        </a:p>
      </dsp:txBody>
      <dsp:txXfrm>
        <a:off x="1388802" y="2281741"/>
        <a:ext cx="6834733" cy="897680"/>
      </dsp:txXfrm>
    </dsp:sp>
    <dsp:sp modelId="{07B2BDA8-9065-4C0F-A891-3C0E9CCA8EC4}">
      <dsp:nvSpPr>
        <dsp:cNvPr id="0" name=""/>
        <dsp:cNvSpPr/>
      </dsp:nvSpPr>
      <dsp:spPr>
        <a:xfrm>
          <a:off x="2046427" y="3380719"/>
          <a:ext cx="8185708" cy="953536"/>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Rental and lending</a:t>
          </a:r>
          <a:endParaRPr lang="en-US" sz="2700" kern="1200" dirty="0"/>
        </a:p>
      </dsp:txBody>
      <dsp:txXfrm>
        <a:off x="2074355" y="3408647"/>
        <a:ext cx="6824501" cy="897680"/>
      </dsp:txXfrm>
    </dsp:sp>
    <dsp:sp modelId="{C42F2641-BE31-4D6F-BA1F-97EABF52C7FC}">
      <dsp:nvSpPr>
        <dsp:cNvPr id="0" name=""/>
        <dsp:cNvSpPr/>
      </dsp:nvSpPr>
      <dsp:spPr>
        <a:xfrm>
          <a:off x="7565910" y="730322"/>
          <a:ext cx="619798" cy="61979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705365" y="730322"/>
        <a:ext cx="340888" cy="466398"/>
      </dsp:txXfrm>
    </dsp:sp>
    <dsp:sp modelId="{98B341F0-47B6-48FE-8D16-7667D620803C}">
      <dsp:nvSpPr>
        <dsp:cNvPr id="0" name=""/>
        <dsp:cNvSpPr/>
      </dsp:nvSpPr>
      <dsp:spPr>
        <a:xfrm>
          <a:off x="8251463" y="1857228"/>
          <a:ext cx="619798" cy="619798"/>
        </a:xfrm>
        <a:prstGeom prst="downArrow">
          <a:avLst>
            <a:gd name="adj1" fmla="val 55000"/>
            <a:gd name="adj2" fmla="val 45000"/>
          </a:avLst>
        </a:prstGeom>
        <a:solidFill>
          <a:schemeClr val="accent2">
            <a:tint val="40000"/>
            <a:alpha val="90000"/>
            <a:hueOff val="-920933"/>
            <a:satOff val="6135"/>
            <a:lumOff val="561"/>
            <a:alphaOff val="0"/>
          </a:schemeClr>
        </a:solidFill>
        <a:ln w="15875"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390918" y="1857228"/>
        <a:ext cx="340888" cy="466398"/>
      </dsp:txXfrm>
    </dsp:sp>
    <dsp:sp modelId="{460FA7C5-6EFD-4CF8-A41C-FF9C808711E9}">
      <dsp:nvSpPr>
        <dsp:cNvPr id="0" name=""/>
        <dsp:cNvSpPr/>
      </dsp:nvSpPr>
      <dsp:spPr>
        <a:xfrm>
          <a:off x="8926784" y="2984135"/>
          <a:ext cx="619798" cy="619798"/>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066239" y="2984135"/>
        <a:ext cx="340888" cy="46639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03709-CD21-4A6E-93EE-FB8D52830B8F}">
      <dsp:nvSpPr>
        <dsp:cNvPr id="0" name=""/>
        <dsp:cNvSpPr/>
      </dsp:nvSpPr>
      <dsp:spPr>
        <a:xfrm>
          <a:off x="1944052" y="1856"/>
          <a:ext cx="7776209" cy="961486"/>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880" tIns="244218" rIns="150880" bIns="244218" numCol="1" spcCol="1270" anchor="ctr" anchorCtr="0">
          <a:noAutofit/>
        </a:bodyPr>
        <a:lstStyle/>
        <a:p>
          <a:pPr marL="0" lvl="0" indent="0" algn="l" defTabSz="1066800">
            <a:lnSpc>
              <a:spcPct val="90000"/>
            </a:lnSpc>
            <a:spcBef>
              <a:spcPct val="0"/>
            </a:spcBef>
            <a:spcAft>
              <a:spcPct val="35000"/>
            </a:spcAft>
            <a:buNone/>
          </a:pPr>
          <a:r>
            <a:rPr lang="en-US" sz="2400" kern="1200"/>
            <a:t>Have a budget for rights clearance</a:t>
          </a:r>
        </a:p>
      </dsp:txBody>
      <dsp:txXfrm>
        <a:off x="1944052" y="1856"/>
        <a:ext cx="7776209" cy="961486"/>
      </dsp:txXfrm>
    </dsp:sp>
    <dsp:sp modelId="{0F558CFA-6494-49CE-83D1-B24727A39ABB}">
      <dsp:nvSpPr>
        <dsp:cNvPr id="0" name=""/>
        <dsp:cNvSpPr/>
      </dsp:nvSpPr>
      <dsp:spPr>
        <a:xfrm>
          <a:off x="0" y="1856"/>
          <a:ext cx="1944052" cy="961486"/>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3" tIns="94973" rIns="102873" bIns="94973" numCol="1" spcCol="1270" anchor="ctr" anchorCtr="0">
          <a:noAutofit/>
        </a:bodyPr>
        <a:lstStyle/>
        <a:p>
          <a:pPr marL="0" lvl="0" indent="0" algn="ctr" defTabSz="1244600">
            <a:lnSpc>
              <a:spcPct val="90000"/>
            </a:lnSpc>
            <a:spcBef>
              <a:spcPct val="0"/>
            </a:spcBef>
            <a:spcAft>
              <a:spcPct val="35000"/>
            </a:spcAft>
            <a:buNone/>
          </a:pPr>
          <a:r>
            <a:rPr lang="en-US" sz="2800" kern="1200"/>
            <a:t>Have</a:t>
          </a:r>
        </a:p>
      </dsp:txBody>
      <dsp:txXfrm>
        <a:off x="0" y="1856"/>
        <a:ext cx="1944052" cy="961486"/>
      </dsp:txXfrm>
    </dsp:sp>
    <dsp:sp modelId="{CF1A902F-A46C-4202-8E11-5AD558C9E10C}">
      <dsp:nvSpPr>
        <dsp:cNvPr id="0" name=""/>
        <dsp:cNvSpPr/>
      </dsp:nvSpPr>
      <dsp:spPr>
        <a:xfrm>
          <a:off x="1944052" y="1021031"/>
          <a:ext cx="7776209" cy="961486"/>
        </a:xfrm>
        <a:prstGeom prst="rect">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880" tIns="244218" rIns="150880" bIns="244218" numCol="1" spcCol="1270" anchor="ctr" anchorCtr="0">
          <a:noAutofit/>
        </a:bodyPr>
        <a:lstStyle/>
        <a:p>
          <a:pPr marL="0" lvl="0" indent="0" algn="l" defTabSz="1066800">
            <a:lnSpc>
              <a:spcPct val="90000"/>
            </a:lnSpc>
            <a:spcBef>
              <a:spcPct val="0"/>
            </a:spcBef>
            <a:spcAft>
              <a:spcPct val="35000"/>
            </a:spcAft>
            <a:buNone/>
          </a:pPr>
          <a:r>
            <a:rPr lang="en-US" sz="2400" kern="1200"/>
            <a:t>Ensure supplier knows which 3rd party rights are required</a:t>
          </a:r>
        </a:p>
      </dsp:txBody>
      <dsp:txXfrm>
        <a:off x="1944052" y="1021031"/>
        <a:ext cx="7776209" cy="961486"/>
      </dsp:txXfrm>
    </dsp:sp>
    <dsp:sp modelId="{ADB6C2CA-FECC-43CF-A20F-76CCDA3FB0E2}">
      <dsp:nvSpPr>
        <dsp:cNvPr id="0" name=""/>
        <dsp:cNvSpPr/>
      </dsp:nvSpPr>
      <dsp:spPr>
        <a:xfrm>
          <a:off x="0" y="1021031"/>
          <a:ext cx="1944052" cy="961486"/>
        </a:xfrm>
        <a:prstGeom prst="rect">
          <a:avLst/>
        </a:prstGeom>
        <a:solidFill>
          <a:schemeClr val="lt1">
            <a:hueOff val="0"/>
            <a:satOff val="0"/>
            <a:lumOff val="0"/>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3" tIns="94973" rIns="102873" bIns="94973" numCol="1" spcCol="1270" anchor="ctr" anchorCtr="0">
          <a:noAutofit/>
        </a:bodyPr>
        <a:lstStyle/>
        <a:p>
          <a:pPr marL="0" lvl="0" indent="0" algn="ctr" defTabSz="1244600">
            <a:lnSpc>
              <a:spcPct val="90000"/>
            </a:lnSpc>
            <a:spcBef>
              <a:spcPct val="0"/>
            </a:spcBef>
            <a:spcAft>
              <a:spcPct val="35000"/>
            </a:spcAft>
            <a:buNone/>
          </a:pPr>
          <a:r>
            <a:rPr lang="en-US" sz="2800" kern="1200"/>
            <a:t>Ensure</a:t>
          </a:r>
        </a:p>
      </dsp:txBody>
      <dsp:txXfrm>
        <a:off x="0" y="1021031"/>
        <a:ext cx="1944052" cy="961486"/>
      </dsp:txXfrm>
    </dsp:sp>
    <dsp:sp modelId="{2BDC02A7-8C05-4736-BF1E-E645C491317A}">
      <dsp:nvSpPr>
        <dsp:cNvPr id="0" name=""/>
        <dsp:cNvSpPr/>
      </dsp:nvSpPr>
      <dsp:spPr>
        <a:xfrm>
          <a:off x="1944052" y="2040207"/>
          <a:ext cx="7776209" cy="961486"/>
        </a:xfrm>
        <a:prstGeom prst="rect">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880" tIns="244218" rIns="150880" bIns="244218" numCol="1" spcCol="1270" anchor="ctr" anchorCtr="0">
          <a:noAutofit/>
        </a:bodyPr>
        <a:lstStyle/>
        <a:p>
          <a:pPr marL="0" lvl="0" indent="0" algn="l" defTabSz="1066800">
            <a:lnSpc>
              <a:spcPct val="90000"/>
            </a:lnSpc>
            <a:spcBef>
              <a:spcPct val="0"/>
            </a:spcBef>
            <a:spcAft>
              <a:spcPct val="35000"/>
            </a:spcAft>
            <a:buNone/>
          </a:pPr>
          <a:r>
            <a:rPr lang="en-US" sz="2400" kern="1200"/>
            <a:t>Agree who is responsible for rights clearance</a:t>
          </a:r>
        </a:p>
      </dsp:txBody>
      <dsp:txXfrm>
        <a:off x="1944052" y="2040207"/>
        <a:ext cx="7776209" cy="961486"/>
      </dsp:txXfrm>
    </dsp:sp>
    <dsp:sp modelId="{CC4B0723-B236-4C77-99FE-0D0A46D4E18F}">
      <dsp:nvSpPr>
        <dsp:cNvPr id="0" name=""/>
        <dsp:cNvSpPr/>
      </dsp:nvSpPr>
      <dsp:spPr>
        <a:xfrm>
          <a:off x="0" y="2040207"/>
          <a:ext cx="1944052" cy="961486"/>
        </a:xfrm>
        <a:prstGeom prst="rect">
          <a:avLst/>
        </a:prstGeom>
        <a:solidFill>
          <a:schemeClr val="lt1">
            <a:hueOff val="0"/>
            <a:satOff val="0"/>
            <a:lumOff val="0"/>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3" tIns="94973" rIns="102873" bIns="94973" numCol="1" spcCol="1270" anchor="ctr" anchorCtr="0">
          <a:noAutofit/>
        </a:bodyPr>
        <a:lstStyle/>
        <a:p>
          <a:pPr marL="0" lvl="0" indent="0" algn="ctr" defTabSz="1244600">
            <a:lnSpc>
              <a:spcPct val="90000"/>
            </a:lnSpc>
            <a:spcBef>
              <a:spcPct val="0"/>
            </a:spcBef>
            <a:spcAft>
              <a:spcPct val="35000"/>
            </a:spcAft>
            <a:buNone/>
          </a:pPr>
          <a:r>
            <a:rPr lang="en-US" sz="2800" kern="1200"/>
            <a:t>Agree</a:t>
          </a:r>
        </a:p>
      </dsp:txBody>
      <dsp:txXfrm>
        <a:off x="0" y="2040207"/>
        <a:ext cx="1944052" cy="961486"/>
      </dsp:txXfrm>
    </dsp:sp>
    <dsp:sp modelId="{158E591D-A305-46F7-B94D-899EABE1FF00}">
      <dsp:nvSpPr>
        <dsp:cNvPr id="0" name=""/>
        <dsp:cNvSpPr/>
      </dsp:nvSpPr>
      <dsp:spPr>
        <a:xfrm>
          <a:off x="1944052" y="3059382"/>
          <a:ext cx="7776209" cy="961486"/>
        </a:xfrm>
        <a:prstGeom prst="rect">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880" tIns="244218" rIns="150880" bIns="244218" numCol="1" spcCol="1270" anchor="ctr" anchorCtr="0">
          <a:noAutofit/>
        </a:bodyPr>
        <a:lstStyle/>
        <a:p>
          <a:pPr marL="0" lvl="0" indent="0" algn="l" defTabSz="1066800">
            <a:lnSpc>
              <a:spcPct val="90000"/>
            </a:lnSpc>
            <a:spcBef>
              <a:spcPct val="0"/>
            </a:spcBef>
            <a:spcAft>
              <a:spcPct val="35000"/>
            </a:spcAft>
            <a:buNone/>
          </a:pPr>
          <a:r>
            <a:rPr lang="en-US" sz="2400" kern="1200"/>
            <a:t>Ask for evidence of searches</a:t>
          </a:r>
        </a:p>
      </dsp:txBody>
      <dsp:txXfrm>
        <a:off x="1944052" y="3059382"/>
        <a:ext cx="7776209" cy="961486"/>
      </dsp:txXfrm>
    </dsp:sp>
    <dsp:sp modelId="{4924B989-323E-43E3-B88C-43E02C957CB4}">
      <dsp:nvSpPr>
        <dsp:cNvPr id="0" name=""/>
        <dsp:cNvSpPr/>
      </dsp:nvSpPr>
      <dsp:spPr>
        <a:xfrm>
          <a:off x="0" y="3059382"/>
          <a:ext cx="1944052" cy="961486"/>
        </a:xfrm>
        <a:prstGeom prst="rect">
          <a:avLst/>
        </a:prstGeom>
        <a:solidFill>
          <a:schemeClr val="lt1">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3" tIns="94973" rIns="102873" bIns="94973" numCol="1" spcCol="1270" anchor="ctr" anchorCtr="0">
          <a:noAutofit/>
        </a:bodyPr>
        <a:lstStyle/>
        <a:p>
          <a:pPr marL="0" lvl="0" indent="0" algn="ctr" defTabSz="1244600">
            <a:lnSpc>
              <a:spcPct val="90000"/>
            </a:lnSpc>
            <a:spcBef>
              <a:spcPct val="0"/>
            </a:spcBef>
            <a:spcAft>
              <a:spcPct val="35000"/>
            </a:spcAft>
            <a:buNone/>
          </a:pPr>
          <a:r>
            <a:rPr lang="en-US" sz="2800" kern="1200"/>
            <a:t>Ask</a:t>
          </a:r>
        </a:p>
      </dsp:txBody>
      <dsp:txXfrm>
        <a:off x="0" y="3059382"/>
        <a:ext cx="1944052" cy="96148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16734-A5C8-4813-8CFD-7E1502FCD702}">
      <dsp:nvSpPr>
        <dsp:cNvPr id="0" name=""/>
        <dsp:cNvSpPr/>
      </dsp:nvSpPr>
      <dsp:spPr>
        <a:xfrm>
          <a:off x="699652" y="1106249"/>
          <a:ext cx="751570" cy="751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5E600-3372-4229-BA81-FF3B8C9B0FC5}">
      <dsp:nvSpPr>
        <dsp:cNvPr id="0" name=""/>
        <dsp:cNvSpPr/>
      </dsp:nvSpPr>
      <dsp:spPr>
        <a:xfrm>
          <a:off x="1765" y="1935659"/>
          <a:ext cx="2147343" cy="322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a:t>Sign</a:t>
          </a:r>
        </a:p>
      </dsp:txBody>
      <dsp:txXfrm>
        <a:off x="1765" y="1935659"/>
        <a:ext cx="2147343" cy="322101"/>
      </dsp:txXfrm>
    </dsp:sp>
    <dsp:sp modelId="{179F7298-C628-408B-B253-FC56C74908E9}">
      <dsp:nvSpPr>
        <dsp:cNvPr id="0" name=""/>
        <dsp:cNvSpPr/>
      </dsp:nvSpPr>
      <dsp:spPr>
        <a:xfrm>
          <a:off x="1765" y="2293965"/>
          <a:ext cx="2147343" cy="62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Sign off letters sent by supplier to 3</a:t>
          </a:r>
          <a:r>
            <a:rPr lang="en-US" sz="1700" kern="1200" baseline="30000"/>
            <a:t>rd</a:t>
          </a:r>
          <a:r>
            <a:rPr lang="en-US" sz="1700" kern="1200"/>
            <a:t> party</a:t>
          </a:r>
        </a:p>
      </dsp:txBody>
      <dsp:txXfrm>
        <a:off x="1765" y="2293965"/>
        <a:ext cx="2147343" cy="622510"/>
      </dsp:txXfrm>
    </dsp:sp>
    <dsp:sp modelId="{E6D0CEEB-1C45-481B-BB7F-55B2CEA40BCB}">
      <dsp:nvSpPr>
        <dsp:cNvPr id="0" name=""/>
        <dsp:cNvSpPr/>
      </dsp:nvSpPr>
      <dsp:spPr>
        <a:xfrm>
          <a:off x="3222781" y="1106249"/>
          <a:ext cx="751570" cy="751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EC958B-30AC-4E97-97AE-A435CD4609B3}">
      <dsp:nvSpPr>
        <dsp:cNvPr id="0" name=""/>
        <dsp:cNvSpPr/>
      </dsp:nvSpPr>
      <dsp:spPr>
        <a:xfrm>
          <a:off x="2524894" y="1935659"/>
          <a:ext cx="2147343" cy="322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a:t>Ask</a:t>
          </a:r>
        </a:p>
      </dsp:txBody>
      <dsp:txXfrm>
        <a:off x="2524894" y="1935659"/>
        <a:ext cx="2147343" cy="322101"/>
      </dsp:txXfrm>
    </dsp:sp>
    <dsp:sp modelId="{BD6923CD-41CB-4C02-89F7-5DE2707B26A9}">
      <dsp:nvSpPr>
        <dsp:cNvPr id="0" name=""/>
        <dsp:cNvSpPr/>
      </dsp:nvSpPr>
      <dsp:spPr>
        <a:xfrm>
          <a:off x="2524894" y="2293965"/>
          <a:ext cx="2147343" cy="62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Ask supplier for 3</a:t>
          </a:r>
          <a:r>
            <a:rPr lang="en-US" sz="1700" kern="1200" baseline="30000"/>
            <a:t>rd</a:t>
          </a:r>
          <a:r>
            <a:rPr lang="en-US" sz="1700" kern="1200"/>
            <a:t> party documentation</a:t>
          </a:r>
        </a:p>
      </dsp:txBody>
      <dsp:txXfrm>
        <a:off x="2524894" y="2293965"/>
        <a:ext cx="2147343" cy="622510"/>
      </dsp:txXfrm>
    </dsp:sp>
    <dsp:sp modelId="{F4237360-E3CE-496D-8FD4-31AD520E7BEB}">
      <dsp:nvSpPr>
        <dsp:cNvPr id="0" name=""/>
        <dsp:cNvSpPr/>
      </dsp:nvSpPr>
      <dsp:spPr>
        <a:xfrm>
          <a:off x="5745910" y="1106249"/>
          <a:ext cx="751570" cy="7515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865B6-1B43-4862-897E-CFEC82ADAF8C}">
      <dsp:nvSpPr>
        <dsp:cNvPr id="0" name=""/>
        <dsp:cNvSpPr/>
      </dsp:nvSpPr>
      <dsp:spPr>
        <a:xfrm>
          <a:off x="5048023" y="1935659"/>
          <a:ext cx="2147343" cy="322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dirty="0"/>
            <a:t>Remember</a:t>
          </a:r>
        </a:p>
      </dsp:txBody>
      <dsp:txXfrm>
        <a:off x="5048023" y="1935659"/>
        <a:ext cx="2147343" cy="322101"/>
      </dsp:txXfrm>
    </dsp:sp>
    <dsp:sp modelId="{F2D27805-DAED-496D-9C3D-C89473006849}">
      <dsp:nvSpPr>
        <dsp:cNvPr id="0" name=""/>
        <dsp:cNvSpPr/>
      </dsp:nvSpPr>
      <dsp:spPr>
        <a:xfrm>
          <a:off x="5048023" y="2293965"/>
          <a:ext cx="2147343" cy="62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Remember privacy and other rights</a:t>
          </a:r>
        </a:p>
      </dsp:txBody>
      <dsp:txXfrm>
        <a:off x="5048023" y="2293965"/>
        <a:ext cx="2147343" cy="622510"/>
      </dsp:txXfrm>
    </dsp:sp>
    <dsp:sp modelId="{AC0D297A-A2D4-43A1-ACAB-EA0D6141BDDD}">
      <dsp:nvSpPr>
        <dsp:cNvPr id="0" name=""/>
        <dsp:cNvSpPr/>
      </dsp:nvSpPr>
      <dsp:spPr>
        <a:xfrm>
          <a:off x="8269039" y="1106249"/>
          <a:ext cx="751570" cy="7515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8D3237-C563-4B24-821D-F85048C285E5}">
      <dsp:nvSpPr>
        <dsp:cNvPr id="0" name=""/>
        <dsp:cNvSpPr/>
      </dsp:nvSpPr>
      <dsp:spPr>
        <a:xfrm>
          <a:off x="7571152" y="1935659"/>
          <a:ext cx="2147343" cy="322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a:t>Document</a:t>
          </a:r>
        </a:p>
      </dsp:txBody>
      <dsp:txXfrm>
        <a:off x="7571152" y="1935659"/>
        <a:ext cx="2147343" cy="322101"/>
      </dsp:txXfrm>
    </dsp:sp>
    <dsp:sp modelId="{7A46A8CF-B397-4D5A-B34F-7112DEA5D80F}">
      <dsp:nvSpPr>
        <dsp:cNvPr id="0" name=""/>
        <dsp:cNvSpPr/>
      </dsp:nvSpPr>
      <dsp:spPr>
        <a:xfrm>
          <a:off x="7571152" y="2293965"/>
          <a:ext cx="2147343" cy="62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Document 3</a:t>
          </a:r>
          <a:r>
            <a:rPr lang="en-US" sz="1700" kern="1200" baseline="30000"/>
            <a:t>rd</a:t>
          </a:r>
          <a:r>
            <a:rPr lang="en-US" sz="1700" kern="1200"/>
            <a:t> party permissions</a:t>
          </a:r>
        </a:p>
      </dsp:txBody>
      <dsp:txXfrm>
        <a:off x="7571152" y="2293965"/>
        <a:ext cx="2147343" cy="62251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4A30A-3282-403C-8129-FE1BA9D1B04D}">
      <dsp:nvSpPr>
        <dsp:cNvPr id="0" name=""/>
        <dsp:cNvSpPr/>
      </dsp:nvSpPr>
      <dsp:spPr>
        <a:xfrm>
          <a:off x="0" y="799703"/>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570126-BB43-4109-82FB-71DD22248E99}">
      <dsp:nvSpPr>
        <dsp:cNvPr id="0" name=""/>
        <dsp:cNvSpPr/>
      </dsp:nvSpPr>
      <dsp:spPr>
        <a:xfrm>
          <a:off x="446603" y="1131887"/>
          <a:ext cx="812006" cy="812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6480E1-ADCF-4FEA-9C8E-F13613270906}">
      <dsp:nvSpPr>
        <dsp:cNvPr id="0" name=""/>
        <dsp:cNvSpPr/>
      </dsp:nvSpPr>
      <dsp:spPr>
        <a:xfrm>
          <a:off x="1705213" y="799703"/>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1111250">
            <a:lnSpc>
              <a:spcPct val="90000"/>
            </a:lnSpc>
            <a:spcBef>
              <a:spcPct val="0"/>
            </a:spcBef>
            <a:spcAft>
              <a:spcPct val="35000"/>
            </a:spcAft>
            <a:buNone/>
          </a:pPr>
          <a:r>
            <a:rPr lang="en-GB" sz="2500" kern="1200"/>
            <a:t>Can be used for a full assignment of rights or a licence</a:t>
          </a:r>
          <a:endParaRPr lang="en-US" sz="2500" kern="1200"/>
        </a:p>
      </dsp:txBody>
      <dsp:txXfrm>
        <a:off x="1705213" y="799703"/>
        <a:ext cx="3936761" cy="1476375"/>
      </dsp:txXfrm>
    </dsp:sp>
    <dsp:sp modelId="{335ABE20-E396-463E-8CB6-C95A6851959F}">
      <dsp:nvSpPr>
        <dsp:cNvPr id="0" name=""/>
        <dsp:cNvSpPr/>
      </dsp:nvSpPr>
      <dsp:spPr>
        <a:xfrm>
          <a:off x="0" y="2645171"/>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EC1A5-7629-4949-B0A9-9F0586FE4C65}">
      <dsp:nvSpPr>
        <dsp:cNvPr id="0" name=""/>
        <dsp:cNvSpPr/>
      </dsp:nvSpPr>
      <dsp:spPr>
        <a:xfrm>
          <a:off x="446603" y="2977356"/>
          <a:ext cx="812006" cy="812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BC88F3-5C92-4FFA-9C06-4C7BAEC9C5DB}">
      <dsp:nvSpPr>
        <dsp:cNvPr id="0" name=""/>
        <dsp:cNvSpPr/>
      </dsp:nvSpPr>
      <dsp:spPr>
        <a:xfrm>
          <a:off x="1705213" y="2645171"/>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1111250">
            <a:lnSpc>
              <a:spcPct val="90000"/>
            </a:lnSpc>
            <a:spcBef>
              <a:spcPct val="0"/>
            </a:spcBef>
            <a:spcAft>
              <a:spcPct val="35000"/>
            </a:spcAft>
            <a:buNone/>
          </a:pPr>
          <a:r>
            <a:rPr lang="en-GB" sz="2500" kern="1200"/>
            <a:t>Assignment – owner retains right to use content for non-commercial and web use</a:t>
          </a:r>
          <a:endParaRPr lang="en-US" sz="2500" kern="1200"/>
        </a:p>
      </dsp:txBody>
      <dsp:txXfrm>
        <a:off x="1705213" y="2645171"/>
        <a:ext cx="3936761" cy="147637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FC63A-44E6-4AAD-A69D-E808FFF153BA}">
      <dsp:nvSpPr>
        <dsp:cNvPr id="0" name=""/>
        <dsp:cNvSpPr/>
      </dsp:nvSpPr>
      <dsp:spPr>
        <a:xfrm>
          <a:off x="0" y="0"/>
          <a:ext cx="7484601" cy="72409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Perpetual</a:t>
          </a:r>
          <a:endParaRPr lang="en-US" sz="3300" kern="1200"/>
        </a:p>
      </dsp:txBody>
      <dsp:txXfrm>
        <a:off x="21208" y="21208"/>
        <a:ext cx="6618532" cy="681674"/>
      </dsp:txXfrm>
    </dsp:sp>
    <dsp:sp modelId="{294740CC-0989-49A7-B2D9-91E8421659DA}">
      <dsp:nvSpPr>
        <dsp:cNvPr id="0" name=""/>
        <dsp:cNvSpPr/>
      </dsp:nvSpPr>
      <dsp:spPr>
        <a:xfrm>
          <a:off x="558915" y="824658"/>
          <a:ext cx="7484601" cy="724090"/>
        </a:xfrm>
        <a:prstGeom prst="roundRect">
          <a:avLst>
            <a:gd name="adj" fmla="val 10000"/>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Worldwide</a:t>
          </a:r>
          <a:endParaRPr lang="en-US" sz="3300" kern="1200"/>
        </a:p>
      </dsp:txBody>
      <dsp:txXfrm>
        <a:off x="580123" y="845866"/>
        <a:ext cx="6412611" cy="681674"/>
      </dsp:txXfrm>
    </dsp:sp>
    <dsp:sp modelId="{A31789F7-0E1A-4F78-A9CF-CC37FDE0FA6D}">
      <dsp:nvSpPr>
        <dsp:cNvPr id="0" name=""/>
        <dsp:cNvSpPr/>
      </dsp:nvSpPr>
      <dsp:spPr>
        <a:xfrm>
          <a:off x="1117830" y="1649317"/>
          <a:ext cx="7484601" cy="724090"/>
        </a:xfrm>
        <a:prstGeom prst="roundRect">
          <a:avLst>
            <a:gd name="adj" fmla="val 10000"/>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Non-exclusive</a:t>
          </a:r>
          <a:endParaRPr lang="en-US" sz="3300" kern="1200"/>
        </a:p>
      </dsp:txBody>
      <dsp:txXfrm>
        <a:off x="1139038" y="1670525"/>
        <a:ext cx="6412611" cy="681674"/>
      </dsp:txXfrm>
    </dsp:sp>
    <dsp:sp modelId="{745740B1-949F-4C80-8D2F-F091643DD481}">
      <dsp:nvSpPr>
        <dsp:cNvPr id="0" name=""/>
        <dsp:cNvSpPr/>
      </dsp:nvSpPr>
      <dsp:spPr>
        <a:xfrm>
          <a:off x="1676745" y="2473975"/>
          <a:ext cx="7484601" cy="724090"/>
        </a:xfrm>
        <a:prstGeom prst="roundRect">
          <a:avLst>
            <a:gd name="adj" fmla="val 10000"/>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Royalty free</a:t>
          </a:r>
          <a:endParaRPr lang="en-US" sz="3300" kern="1200"/>
        </a:p>
      </dsp:txBody>
      <dsp:txXfrm>
        <a:off x="1697953" y="2495183"/>
        <a:ext cx="6412611" cy="681674"/>
      </dsp:txXfrm>
    </dsp:sp>
    <dsp:sp modelId="{8E6D5579-3C2C-416C-844F-9A2A866994CA}">
      <dsp:nvSpPr>
        <dsp:cNvPr id="0" name=""/>
        <dsp:cNvSpPr/>
      </dsp:nvSpPr>
      <dsp:spPr>
        <a:xfrm>
          <a:off x="2235660" y="3298634"/>
          <a:ext cx="7484601" cy="724090"/>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Irrevocable</a:t>
          </a:r>
          <a:endParaRPr lang="en-US" sz="3300" kern="1200"/>
        </a:p>
      </dsp:txBody>
      <dsp:txXfrm>
        <a:off x="2256868" y="3319842"/>
        <a:ext cx="6412611" cy="681674"/>
      </dsp:txXfrm>
    </dsp:sp>
    <dsp:sp modelId="{5653BF0F-CE88-481D-9B16-8B6A53E43F4B}">
      <dsp:nvSpPr>
        <dsp:cNvPr id="0" name=""/>
        <dsp:cNvSpPr/>
      </dsp:nvSpPr>
      <dsp:spPr>
        <a:xfrm>
          <a:off x="7013942" y="528988"/>
          <a:ext cx="470658" cy="47065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119840" y="528988"/>
        <a:ext cx="258862" cy="354170"/>
      </dsp:txXfrm>
    </dsp:sp>
    <dsp:sp modelId="{CC3B65B5-1C75-4F74-AFCE-E211FAA12223}">
      <dsp:nvSpPr>
        <dsp:cNvPr id="0" name=""/>
        <dsp:cNvSpPr/>
      </dsp:nvSpPr>
      <dsp:spPr>
        <a:xfrm>
          <a:off x="7572857" y="1353646"/>
          <a:ext cx="470658" cy="470658"/>
        </a:xfrm>
        <a:prstGeom prst="downArrow">
          <a:avLst>
            <a:gd name="adj1" fmla="val 55000"/>
            <a:gd name="adj2" fmla="val 45000"/>
          </a:avLst>
        </a:prstGeom>
        <a:solidFill>
          <a:schemeClr val="accent2">
            <a:tint val="40000"/>
            <a:alpha val="90000"/>
            <a:hueOff val="-613955"/>
            <a:satOff val="4090"/>
            <a:lumOff val="374"/>
            <a:alphaOff val="0"/>
          </a:schemeClr>
        </a:solidFill>
        <a:ln w="15875" cap="flat" cmpd="sng" algn="ctr">
          <a:solidFill>
            <a:schemeClr val="accent2">
              <a:tint val="40000"/>
              <a:alpha val="90000"/>
              <a:hueOff val="-613955"/>
              <a:satOff val="4090"/>
              <a:lumOff val="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678755" y="1353646"/>
        <a:ext cx="258862" cy="354170"/>
      </dsp:txXfrm>
    </dsp:sp>
    <dsp:sp modelId="{83311D7D-3C3C-4EB7-9EE1-3936E5A58B77}">
      <dsp:nvSpPr>
        <dsp:cNvPr id="0" name=""/>
        <dsp:cNvSpPr/>
      </dsp:nvSpPr>
      <dsp:spPr>
        <a:xfrm>
          <a:off x="8131773" y="2166237"/>
          <a:ext cx="470658" cy="470658"/>
        </a:xfrm>
        <a:prstGeom prst="downArrow">
          <a:avLst>
            <a:gd name="adj1" fmla="val 55000"/>
            <a:gd name="adj2" fmla="val 45000"/>
          </a:avLst>
        </a:prstGeom>
        <a:solidFill>
          <a:schemeClr val="accent2">
            <a:tint val="40000"/>
            <a:alpha val="90000"/>
            <a:hueOff val="-1227910"/>
            <a:satOff val="8180"/>
            <a:lumOff val="748"/>
            <a:alphaOff val="0"/>
          </a:schemeClr>
        </a:solidFill>
        <a:ln w="15875" cap="flat" cmpd="sng" algn="ctr">
          <a:solidFill>
            <a:schemeClr val="accent2">
              <a:tint val="40000"/>
              <a:alpha val="90000"/>
              <a:hueOff val="-1227910"/>
              <a:satOff val="8180"/>
              <a:lumOff val="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237671" y="2166237"/>
        <a:ext cx="258862" cy="354170"/>
      </dsp:txXfrm>
    </dsp:sp>
    <dsp:sp modelId="{9A5B4B40-3E2D-4063-9CB8-422645DAF09F}">
      <dsp:nvSpPr>
        <dsp:cNvPr id="0" name=""/>
        <dsp:cNvSpPr/>
      </dsp:nvSpPr>
      <dsp:spPr>
        <a:xfrm>
          <a:off x="8690688" y="2998941"/>
          <a:ext cx="470658" cy="470658"/>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796586" y="2998941"/>
        <a:ext cx="258862" cy="35417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CBD5E-FCE6-4EFE-B3EA-E715816EE477}">
      <dsp:nvSpPr>
        <dsp:cNvPr id="0" name=""/>
        <dsp:cNvSpPr/>
      </dsp:nvSpPr>
      <dsp:spPr>
        <a:xfrm>
          <a:off x="832516" y="1347"/>
          <a:ext cx="925365" cy="92536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30EDC7-D496-4D9D-ADAA-DACD840791F9}">
      <dsp:nvSpPr>
        <dsp:cNvPr id="0" name=""/>
        <dsp:cNvSpPr/>
      </dsp:nvSpPr>
      <dsp:spPr>
        <a:xfrm>
          <a:off x="1029725" y="198556"/>
          <a:ext cx="530947" cy="530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1D6AE9-DEAC-45E8-81AC-24AD05B81423}">
      <dsp:nvSpPr>
        <dsp:cNvPr id="0" name=""/>
        <dsp:cNvSpPr/>
      </dsp:nvSpPr>
      <dsp:spPr>
        <a:xfrm>
          <a:off x="536703"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Website</a:t>
          </a:r>
          <a:endParaRPr lang="en-US" sz="1400" kern="1200"/>
        </a:p>
      </dsp:txBody>
      <dsp:txXfrm>
        <a:off x="536703" y="1214941"/>
        <a:ext cx="1516992" cy="606796"/>
      </dsp:txXfrm>
    </dsp:sp>
    <dsp:sp modelId="{42FEEE5D-47CA-43E7-8915-9B5C67B61578}">
      <dsp:nvSpPr>
        <dsp:cNvPr id="0" name=""/>
        <dsp:cNvSpPr/>
      </dsp:nvSpPr>
      <dsp:spPr>
        <a:xfrm>
          <a:off x="2614982" y="1347"/>
          <a:ext cx="925365" cy="92536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903022-D4C9-4778-850D-33DDE55EDC94}">
      <dsp:nvSpPr>
        <dsp:cNvPr id="0" name=""/>
        <dsp:cNvSpPr/>
      </dsp:nvSpPr>
      <dsp:spPr>
        <a:xfrm>
          <a:off x="2812191" y="198556"/>
          <a:ext cx="530947" cy="530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4B3E16-75BD-4ED2-B8B7-0F6DFCDFEEDA}">
      <dsp:nvSpPr>
        <dsp:cNvPr id="0" name=""/>
        <dsp:cNvSpPr/>
      </dsp:nvSpPr>
      <dsp:spPr>
        <a:xfrm>
          <a:off x="2319169"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Social media sites</a:t>
          </a:r>
          <a:endParaRPr lang="en-US" sz="1400" kern="1200"/>
        </a:p>
      </dsp:txBody>
      <dsp:txXfrm>
        <a:off x="2319169" y="1214941"/>
        <a:ext cx="1516992" cy="606796"/>
      </dsp:txXfrm>
    </dsp:sp>
    <dsp:sp modelId="{DEB2CF8D-641B-4E65-947E-21F461B6845B}">
      <dsp:nvSpPr>
        <dsp:cNvPr id="0" name=""/>
        <dsp:cNvSpPr/>
      </dsp:nvSpPr>
      <dsp:spPr>
        <a:xfrm>
          <a:off x="4397448" y="1347"/>
          <a:ext cx="925365" cy="92536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F31DC-1B12-484E-B086-F187F6D00EC3}">
      <dsp:nvSpPr>
        <dsp:cNvPr id="0" name=""/>
        <dsp:cNvSpPr/>
      </dsp:nvSpPr>
      <dsp:spPr>
        <a:xfrm>
          <a:off x="4594657" y="198556"/>
          <a:ext cx="530947" cy="530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E64B9B-8BCC-4EFC-A7FC-9E1C393B254C}">
      <dsp:nvSpPr>
        <dsp:cNvPr id="0" name=""/>
        <dsp:cNvSpPr/>
      </dsp:nvSpPr>
      <dsp:spPr>
        <a:xfrm>
          <a:off x="4101634"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Educational and non-commercial purposes</a:t>
          </a:r>
          <a:endParaRPr lang="en-US" sz="1400" kern="1200"/>
        </a:p>
      </dsp:txBody>
      <dsp:txXfrm>
        <a:off x="4101634" y="1214941"/>
        <a:ext cx="1516992" cy="606796"/>
      </dsp:txXfrm>
    </dsp:sp>
    <dsp:sp modelId="{3D6D644A-49E8-497A-8DFB-66E8C83FEAD7}">
      <dsp:nvSpPr>
        <dsp:cNvPr id="0" name=""/>
        <dsp:cNvSpPr/>
      </dsp:nvSpPr>
      <dsp:spPr>
        <a:xfrm>
          <a:off x="6179914" y="1347"/>
          <a:ext cx="925365" cy="92536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72E4C1-529B-4A27-BD24-0EC45CF1A0FD}">
      <dsp:nvSpPr>
        <dsp:cNvPr id="0" name=""/>
        <dsp:cNvSpPr/>
      </dsp:nvSpPr>
      <dsp:spPr>
        <a:xfrm>
          <a:off x="6377123" y="198556"/>
          <a:ext cx="530947" cy="530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C0B0D8-11E7-4C69-8E18-02D7AFCEBE87}">
      <dsp:nvSpPr>
        <dsp:cNvPr id="0" name=""/>
        <dsp:cNvSpPr/>
      </dsp:nvSpPr>
      <dsp:spPr>
        <a:xfrm>
          <a:off x="5884100"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Marketing, press and promotional material</a:t>
          </a:r>
          <a:endParaRPr lang="en-US" sz="1400" kern="1200"/>
        </a:p>
      </dsp:txBody>
      <dsp:txXfrm>
        <a:off x="5884100" y="1214941"/>
        <a:ext cx="1516992" cy="606796"/>
      </dsp:txXfrm>
    </dsp:sp>
    <dsp:sp modelId="{869E3B08-51E3-4184-8A85-CF3590B37171}">
      <dsp:nvSpPr>
        <dsp:cNvPr id="0" name=""/>
        <dsp:cNvSpPr/>
      </dsp:nvSpPr>
      <dsp:spPr>
        <a:xfrm>
          <a:off x="7962380" y="1347"/>
          <a:ext cx="925365" cy="92536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6D768A-C235-4C3E-B670-17FB6C995474}">
      <dsp:nvSpPr>
        <dsp:cNvPr id="0" name=""/>
        <dsp:cNvSpPr/>
      </dsp:nvSpPr>
      <dsp:spPr>
        <a:xfrm>
          <a:off x="8159589" y="198556"/>
          <a:ext cx="530947" cy="5309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C3DCEF-59E9-44AA-B682-F462A6350800}">
      <dsp:nvSpPr>
        <dsp:cNvPr id="0" name=""/>
        <dsp:cNvSpPr/>
      </dsp:nvSpPr>
      <dsp:spPr>
        <a:xfrm>
          <a:off x="7666566" y="1214941"/>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Commercial publications – worldwide</a:t>
          </a:r>
          <a:endParaRPr lang="en-US" sz="1400" kern="1200"/>
        </a:p>
      </dsp:txBody>
      <dsp:txXfrm>
        <a:off x="7666566" y="1214941"/>
        <a:ext cx="1516992" cy="606796"/>
      </dsp:txXfrm>
    </dsp:sp>
    <dsp:sp modelId="{6C3D7D21-CD31-437B-88D5-3D71BD44E0D3}">
      <dsp:nvSpPr>
        <dsp:cNvPr id="0" name=""/>
        <dsp:cNvSpPr/>
      </dsp:nvSpPr>
      <dsp:spPr>
        <a:xfrm>
          <a:off x="3506215" y="2200986"/>
          <a:ext cx="925365" cy="92536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7E11F-FDFC-489E-B90E-4089CD5D6221}">
      <dsp:nvSpPr>
        <dsp:cNvPr id="0" name=""/>
        <dsp:cNvSpPr/>
      </dsp:nvSpPr>
      <dsp:spPr>
        <a:xfrm>
          <a:off x="3703424" y="2398195"/>
          <a:ext cx="530947" cy="53094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8712C-1149-41E5-8474-8E56E6659B23}">
      <dsp:nvSpPr>
        <dsp:cNvPr id="0" name=""/>
        <dsp:cNvSpPr/>
      </dsp:nvSpPr>
      <dsp:spPr>
        <a:xfrm>
          <a:off x="3210401" y="3414580"/>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Branded merchandise</a:t>
          </a:r>
          <a:endParaRPr lang="en-US" sz="1400" kern="1200"/>
        </a:p>
      </dsp:txBody>
      <dsp:txXfrm>
        <a:off x="3210401" y="3414580"/>
        <a:ext cx="1516992" cy="606796"/>
      </dsp:txXfrm>
    </dsp:sp>
    <dsp:sp modelId="{30D85497-87DA-4ABA-B5A0-D94BE251E935}">
      <dsp:nvSpPr>
        <dsp:cNvPr id="0" name=""/>
        <dsp:cNvSpPr/>
      </dsp:nvSpPr>
      <dsp:spPr>
        <a:xfrm>
          <a:off x="5288681" y="2200986"/>
          <a:ext cx="925365" cy="92536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F417D2-DDCA-4D64-B5DD-D0B17861EDD7}">
      <dsp:nvSpPr>
        <dsp:cNvPr id="0" name=""/>
        <dsp:cNvSpPr/>
      </dsp:nvSpPr>
      <dsp:spPr>
        <a:xfrm>
          <a:off x="5485890" y="2398195"/>
          <a:ext cx="530947" cy="53094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8FA1D2-9EB8-43F3-9E95-F2D33EE0EE8D}">
      <dsp:nvSpPr>
        <dsp:cNvPr id="0" name=""/>
        <dsp:cNvSpPr/>
      </dsp:nvSpPr>
      <dsp:spPr>
        <a:xfrm>
          <a:off x="4992867" y="3414580"/>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Crop into other works</a:t>
          </a:r>
          <a:endParaRPr lang="en-US" sz="1400" kern="1200"/>
        </a:p>
      </dsp:txBody>
      <dsp:txXfrm>
        <a:off x="4992867" y="3414580"/>
        <a:ext cx="1516992" cy="60679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B795B-5622-4FE6-9FE0-C15B21163386}">
      <dsp:nvSpPr>
        <dsp:cNvPr id="0" name=""/>
        <dsp:cNvSpPr/>
      </dsp:nvSpPr>
      <dsp:spPr>
        <a:xfrm>
          <a:off x="0" y="0"/>
          <a:ext cx="8262222" cy="120681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Volunteers own the copyright in anything they create for you</a:t>
          </a:r>
          <a:endParaRPr lang="en-US" sz="3000" kern="1200"/>
        </a:p>
      </dsp:txBody>
      <dsp:txXfrm>
        <a:off x="35346" y="35346"/>
        <a:ext cx="6959973" cy="1136125"/>
      </dsp:txXfrm>
    </dsp:sp>
    <dsp:sp modelId="{BD13786A-F98A-4221-8968-034AEBF3D765}">
      <dsp:nvSpPr>
        <dsp:cNvPr id="0" name=""/>
        <dsp:cNvSpPr/>
      </dsp:nvSpPr>
      <dsp:spPr>
        <a:xfrm>
          <a:off x="729019" y="1407953"/>
          <a:ext cx="8262222" cy="1206817"/>
        </a:xfrm>
        <a:prstGeom prst="roundRect">
          <a:avLst>
            <a:gd name="adj" fmla="val 10000"/>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Ask for a deed of assignment</a:t>
          </a:r>
          <a:endParaRPr lang="en-US" sz="3000" kern="1200"/>
        </a:p>
      </dsp:txBody>
      <dsp:txXfrm>
        <a:off x="764365" y="1443299"/>
        <a:ext cx="6678079" cy="1136125"/>
      </dsp:txXfrm>
    </dsp:sp>
    <dsp:sp modelId="{7BD6D9FA-501D-4E79-AC68-98BC11A097D3}">
      <dsp:nvSpPr>
        <dsp:cNvPr id="0" name=""/>
        <dsp:cNvSpPr/>
      </dsp:nvSpPr>
      <dsp:spPr>
        <a:xfrm>
          <a:off x="1458039" y="2815907"/>
          <a:ext cx="8262222" cy="1206817"/>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Volunteer can still use work for their own non-commercial research or private study</a:t>
          </a:r>
          <a:endParaRPr lang="en-US" sz="3000" kern="1200"/>
        </a:p>
      </dsp:txBody>
      <dsp:txXfrm>
        <a:off x="1493385" y="2851253"/>
        <a:ext cx="6678079" cy="1136125"/>
      </dsp:txXfrm>
    </dsp:sp>
    <dsp:sp modelId="{7EEE8284-BE0C-4D4C-8FCC-AE148052C608}">
      <dsp:nvSpPr>
        <dsp:cNvPr id="0" name=""/>
        <dsp:cNvSpPr/>
      </dsp:nvSpPr>
      <dsp:spPr>
        <a:xfrm>
          <a:off x="7477791" y="915169"/>
          <a:ext cx="784431" cy="78443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54288" y="915169"/>
        <a:ext cx="431437" cy="590284"/>
      </dsp:txXfrm>
    </dsp:sp>
    <dsp:sp modelId="{E0C42076-C70F-4718-A163-00523CEF9A8F}">
      <dsp:nvSpPr>
        <dsp:cNvPr id="0" name=""/>
        <dsp:cNvSpPr/>
      </dsp:nvSpPr>
      <dsp:spPr>
        <a:xfrm>
          <a:off x="8206810" y="2315078"/>
          <a:ext cx="784431" cy="784431"/>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83307" y="2315078"/>
        <a:ext cx="431437" cy="59028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08E55-41A0-4CE2-B746-84FFC9B2C404}">
      <dsp:nvSpPr>
        <dsp:cNvPr id="0" name=""/>
        <dsp:cNvSpPr/>
      </dsp:nvSpPr>
      <dsp:spPr>
        <a:xfrm>
          <a:off x="0" y="0"/>
          <a:ext cx="8185708" cy="95353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Is use essential?</a:t>
          </a:r>
          <a:endParaRPr lang="en-US" sz="3400" kern="1200" dirty="0"/>
        </a:p>
      </dsp:txBody>
      <dsp:txXfrm>
        <a:off x="27928" y="27928"/>
        <a:ext cx="7076195" cy="897680"/>
      </dsp:txXfrm>
    </dsp:sp>
    <dsp:sp modelId="{F9076605-41AE-4164-AD7E-23DEFE69698E}">
      <dsp:nvSpPr>
        <dsp:cNvPr id="0" name=""/>
        <dsp:cNvSpPr/>
      </dsp:nvSpPr>
      <dsp:spPr>
        <a:xfrm>
          <a:off x="685553" y="1126906"/>
          <a:ext cx="8185708" cy="953536"/>
        </a:xfrm>
        <a:prstGeom prst="roundRect">
          <a:avLst>
            <a:gd name="adj" fmla="val 10000"/>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Risk Assessment?</a:t>
          </a:r>
          <a:endParaRPr lang="en-US" sz="3400" kern="1200" dirty="0"/>
        </a:p>
      </dsp:txBody>
      <dsp:txXfrm>
        <a:off x="713481" y="1154834"/>
        <a:ext cx="6824501" cy="897680"/>
      </dsp:txXfrm>
    </dsp:sp>
    <dsp:sp modelId="{C160B769-0D12-4AFA-94D3-B5790692F151}">
      <dsp:nvSpPr>
        <dsp:cNvPr id="0" name=""/>
        <dsp:cNvSpPr/>
      </dsp:nvSpPr>
      <dsp:spPr>
        <a:xfrm>
          <a:off x="1360874" y="2253813"/>
          <a:ext cx="8185708" cy="953536"/>
        </a:xfrm>
        <a:prstGeom prst="roundRect">
          <a:avLst>
            <a:gd name="adj" fmla="val 10000"/>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UK Orphan Works Licensing Scheme</a:t>
          </a:r>
          <a:endParaRPr lang="en-US" sz="3400" kern="1200" dirty="0"/>
        </a:p>
      </dsp:txBody>
      <dsp:txXfrm>
        <a:off x="1388802" y="2281741"/>
        <a:ext cx="6834733" cy="897680"/>
      </dsp:txXfrm>
    </dsp:sp>
    <dsp:sp modelId="{07B2BDA8-9065-4C0F-A891-3C0E9CCA8EC4}">
      <dsp:nvSpPr>
        <dsp:cNvPr id="0" name=""/>
        <dsp:cNvSpPr/>
      </dsp:nvSpPr>
      <dsp:spPr>
        <a:xfrm>
          <a:off x="2046427" y="3380719"/>
          <a:ext cx="8185708" cy="953536"/>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dirty="0"/>
            <a:t>EU Orphan Works Exception – Brexit!</a:t>
          </a:r>
          <a:endParaRPr lang="en-US" sz="3400" kern="1200" dirty="0"/>
        </a:p>
      </dsp:txBody>
      <dsp:txXfrm>
        <a:off x="2074355" y="3408647"/>
        <a:ext cx="6824501" cy="897680"/>
      </dsp:txXfrm>
    </dsp:sp>
    <dsp:sp modelId="{C42F2641-BE31-4D6F-BA1F-97EABF52C7FC}">
      <dsp:nvSpPr>
        <dsp:cNvPr id="0" name=""/>
        <dsp:cNvSpPr/>
      </dsp:nvSpPr>
      <dsp:spPr>
        <a:xfrm>
          <a:off x="7565910" y="730322"/>
          <a:ext cx="619798" cy="61979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705365" y="730322"/>
        <a:ext cx="340888" cy="466398"/>
      </dsp:txXfrm>
    </dsp:sp>
    <dsp:sp modelId="{98B341F0-47B6-48FE-8D16-7667D620803C}">
      <dsp:nvSpPr>
        <dsp:cNvPr id="0" name=""/>
        <dsp:cNvSpPr/>
      </dsp:nvSpPr>
      <dsp:spPr>
        <a:xfrm>
          <a:off x="8251463" y="1857228"/>
          <a:ext cx="619798" cy="619798"/>
        </a:xfrm>
        <a:prstGeom prst="downArrow">
          <a:avLst>
            <a:gd name="adj1" fmla="val 55000"/>
            <a:gd name="adj2" fmla="val 45000"/>
          </a:avLst>
        </a:prstGeom>
        <a:solidFill>
          <a:schemeClr val="accent2">
            <a:tint val="40000"/>
            <a:alpha val="90000"/>
            <a:hueOff val="-920933"/>
            <a:satOff val="6135"/>
            <a:lumOff val="561"/>
            <a:alphaOff val="0"/>
          </a:schemeClr>
        </a:solidFill>
        <a:ln w="15875"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390918" y="1857228"/>
        <a:ext cx="340888" cy="466398"/>
      </dsp:txXfrm>
    </dsp:sp>
    <dsp:sp modelId="{460FA7C5-6EFD-4CF8-A41C-FF9C808711E9}">
      <dsp:nvSpPr>
        <dsp:cNvPr id="0" name=""/>
        <dsp:cNvSpPr/>
      </dsp:nvSpPr>
      <dsp:spPr>
        <a:xfrm>
          <a:off x="8926784" y="2984135"/>
          <a:ext cx="619798" cy="619798"/>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066239" y="2984135"/>
        <a:ext cx="340888" cy="46639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6EFDF-39C7-4507-80A4-8CE9A8CAF9D3}">
      <dsp:nvSpPr>
        <dsp:cNvPr id="0" name=""/>
        <dsp:cNvSpPr/>
      </dsp:nvSpPr>
      <dsp:spPr>
        <a:xfrm>
          <a:off x="0" y="3844"/>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BBB325-9225-4355-A2FA-55DE17D0E724}">
      <dsp:nvSpPr>
        <dsp:cNvPr id="0" name=""/>
        <dsp:cNvSpPr/>
      </dsp:nvSpPr>
      <dsp:spPr>
        <a:xfrm>
          <a:off x="247725" y="188103"/>
          <a:ext cx="450409" cy="450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11DD24-1845-4FC9-B768-226AB80D631D}">
      <dsp:nvSpPr>
        <dsp:cNvPr id="0" name=""/>
        <dsp:cNvSpPr/>
      </dsp:nvSpPr>
      <dsp:spPr>
        <a:xfrm>
          <a:off x="945860" y="3844"/>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a:t>Archivist can make copies of a document where necessary to preserve work.</a:t>
          </a:r>
          <a:endParaRPr lang="en-US" sz="1900" kern="1200"/>
        </a:p>
      </dsp:txBody>
      <dsp:txXfrm>
        <a:off x="945860" y="3844"/>
        <a:ext cx="4696114" cy="818926"/>
      </dsp:txXfrm>
    </dsp:sp>
    <dsp:sp modelId="{2FD03A49-B727-48B4-BAFF-6E22E5E3B937}">
      <dsp:nvSpPr>
        <dsp:cNvPr id="0" name=""/>
        <dsp:cNvSpPr/>
      </dsp:nvSpPr>
      <dsp:spPr>
        <a:xfrm>
          <a:off x="0" y="1027503"/>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B93331-C0AA-4937-A77C-73CC2875FF0E}">
      <dsp:nvSpPr>
        <dsp:cNvPr id="0" name=""/>
        <dsp:cNvSpPr/>
      </dsp:nvSpPr>
      <dsp:spPr>
        <a:xfrm>
          <a:off x="247725" y="1211761"/>
          <a:ext cx="450409" cy="450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45428E-26F1-45F0-B005-A28B5B29111B}">
      <dsp:nvSpPr>
        <dsp:cNvPr id="0" name=""/>
        <dsp:cNvSpPr/>
      </dsp:nvSpPr>
      <dsp:spPr>
        <a:xfrm>
          <a:off x="945860" y="1027503"/>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a:t>Applies to any type of work.</a:t>
          </a:r>
          <a:endParaRPr lang="en-US" sz="1900" kern="1200"/>
        </a:p>
      </dsp:txBody>
      <dsp:txXfrm>
        <a:off x="945860" y="1027503"/>
        <a:ext cx="4696114" cy="818926"/>
      </dsp:txXfrm>
    </dsp:sp>
    <dsp:sp modelId="{262613F5-A048-4EC4-8BD2-E0DB827116CC}">
      <dsp:nvSpPr>
        <dsp:cNvPr id="0" name=""/>
        <dsp:cNvSpPr/>
      </dsp:nvSpPr>
      <dsp:spPr>
        <a:xfrm>
          <a:off x="0" y="2051161"/>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F1F71-7D37-42C1-9035-323C5E2D1E2B}">
      <dsp:nvSpPr>
        <dsp:cNvPr id="0" name=""/>
        <dsp:cNvSpPr/>
      </dsp:nvSpPr>
      <dsp:spPr>
        <a:xfrm>
          <a:off x="247725" y="2235420"/>
          <a:ext cx="450409" cy="4504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F7B7E1-0694-4E0C-AD20-38BEF6E3CA4A}">
      <dsp:nvSpPr>
        <dsp:cNvPr id="0" name=""/>
        <dsp:cNvSpPr/>
      </dsp:nvSpPr>
      <dsp:spPr>
        <a:xfrm>
          <a:off x="945860" y="2051161"/>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a:t>Especially useful for digital files</a:t>
          </a:r>
          <a:endParaRPr lang="en-US" sz="1900" kern="1200"/>
        </a:p>
      </dsp:txBody>
      <dsp:txXfrm>
        <a:off x="945860" y="2051161"/>
        <a:ext cx="4696114" cy="818926"/>
      </dsp:txXfrm>
    </dsp:sp>
    <dsp:sp modelId="{B5D62085-0748-4602-87D5-33D12317432A}">
      <dsp:nvSpPr>
        <dsp:cNvPr id="0" name=""/>
        <dsp:cNvSpPr/>
      </dsp:nvSpPr>
      <dsp:spPr>
        <a:xfrm>
          <a:off x="0" y="3074820"/>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89D02-997D-4D62-AC3D-C53AF90765A8}">
      <dsp:nvSpPr>
        <dsp:cNvPr id="0" name=""/>
        <dsp:cNvSpPr/>
      </dsp:nvSpPr>
      <dsp:spPr>
        <a:xfrm>
          <a:off x="247725" y="3259078"/>
          <a:ext cx="450409" cy="4504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D04B70-86E3-41B8-A01B-D749FA1D1447}">
      <dsp:nvSpPr>
        <dsp:cNvPr id="0" name=""/>
        <dsp:cNvSpPr/>
      </dsp:nvSpPr>
      <dsp:spPr>
        <a:xfrm>
          <a:off x="945860" y="3074820"/>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a:t>Cannot be overridden by a contract.</a:t>
          </a:r>
          <a:endParaRPr lang="en-US" sz="1900" kern="1200"/>
        </a:p>
      </dsp:txBody>
      <dsp:txXfrm>
        <a:off x="945860" y="3074820"/>
        <a:ext cx="4696114" cy="818926"/>
      </dsp:txXfrm>
    </dsp:sp>
    <dsp:sp modelId="{89A954F6-6A07-4228-906F-F0C7A8657828}">
      <dsp:nvSpPr>
        <dsp:cNvPr id="0" name=""/>
        <dsp:cNvSpPr/>
      </dsp:nvSpPr>
      <dsp:spPr>
        <a:xfrm>
          <a:off x="0" y="4098478"/>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79686E-DC1C-4262-AFA7-403145B65D56}">
      <dsp:nvSpPr>
        <dsp:cNvPr id="0" name=""/>
        <dsp:cNvSpPr/>
      </dsp:nvSpPr>
      <dsp:spPr>
        <a:xfrm>
          <a:off x="247725" y="4282737"/>
          <a:ext cx="450409" cy="4504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22CDD7-4619-4EAA-8656-041B2E63771F}">
      <dsp:nvSpPr>
        <dsp:cNvPr id="0" name=""/>
        <dsp:cNvSpPr/>
      </dsp:nvSpPr>
      <dsp:spPr>
        <a:xfrm>
          <a:off x="945860" y="4098478"/>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endParaRPr lang="en-US" sz="1900" kern="1200" dirty="0"/>
        </a:p>
      </dsp:txBody>
      <dsp:txXfrm>
        <a:off x="945860" y="4098478"/>
        <a:ext cx="4696114" cy="81892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2CB92-499F-4434-AAFC-48B349ADF762}">
      <dsp:nvSpPr>
        <dsp:cNvPr id="0" name=""/>
        <dsp:cNvSpPr/>
      </dsp:nvSpPr>
      <dsp:spPr>
        <a:xfrm>
          <a:off x="0" y="0"/>
          <a:ext cx="7776209" cy="88499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Must be in a permanent collection maintained by the archive.</a:t>
          </a:r>
          <a:endParaRPr lang="en-US" sz="2500" kern="1200"/>
        </a:p>
      </dsp:txBody>
      <dsp:txXfrm>
        <a:off x="25921" y="25921"/>
        <a:ext cx="6746443" cy="833157"/>
      </dsp:txXfrm>
    </dsp:sp>
    <dsp:sp modelId="{7D2565A0-940F-4278-86E4-3D9F1FCF16D0}">
      <dsp:nvSpPr>
        <dsp:cNvPr id="0" name=""/>
        <dsp:cNvSpPr/>
      </dsp:nvSpPr>
      <dsp:spPr>
        <a:xfrm>
          <a:off x="651257" y="1045908"/>
          <a:ext cx="7776209" cy="884999"/>
        </a:xfrm>
        <a:prstGeom prst="roundRect">
          <a:avLst>
            <a:gd name="adj" fmla="val 10000"/>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Term is not defined.</a:t>
          </a:r>
          <a:endParaRPr lang="en-US" sz="2500" kern="1200"/>
        </a:p>
      </dsp:txBody>
      <dsp:txXfrm>
        <a:off x="677178" y="1071829"/>
        <a:ext cx="6497860" cy="833157"/>
      </dsp:txXfrm>
    </dsp:sp>
    <dsp:sp modelId="{3FFD5FF9-2D58-43D7-B725-6A89513C9689}">
      <dsp:nvSpPr>
        <dsp:cNvPr id="0" name=""/>
        <dsp:cNvSpPr/>
      </dsp:nvSpPr>
      <dsp:spPr>
        <a:xfrm>
          <a:off x="1292794" y="2091817"/>
          <a:ext cx="7776209" cy="884999"/>
        </a:xfrm>
        <a:prstGeom prst="roundRect">
          <a:avLst>
            <a:gd name="adj" fmla="val 10000"/>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Probably indefinite or permanent deposit</a:t>
          </a:r>
          <a:endParaRPr lang="en-US" sz="2500" kern="1200"/>
        </a:p>
      </dsp:txBody>
      <dsp:txXfrm>
        <a:off x="1318715" y="2117738"/>
        <a:ext cx="6507580" cy="833157"/>
      </dsp:txXfrm>
    </dsp:sp>
    <dsp:sp modelId="{30A1D9BB-8D0F-4330-AFC0-21D1160DBB6C}">
      <dsp:nvSpPr>
        <dsp:cNvPr id="0" name=""/>
        <dsp:cNvSpPr/>
      </dsp:nvSpPr>
      <dsp:spPr>
        <a:xfrm>
          <a:off x="1944052" y="3137725"/>
          <a:ext cx="7776209" cy="884999"/>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Not part of temporary exhibition.</a:t>
          </a:r>
          <a:endParaRPr lang="en-US" sz="2500" kern="1200"/>
        </a:p>
      </dsp:txBody>
      <dsp:txXfrm>
        <a:off x="1969973" y="3163646"/>
        <a:ext cx="6497860" cy="833157"/>
      </dsp:txXfrm>
    </dsp:sp>
    <dsp:sp modelId="{C384D810-721C-4E97-9686-6AC1B1F4D043}">
      <dsp:nvSpPr>
        <dsp:cNvPr id="0" name=""/>
        <dsp:cNvSpPr/>
      </dsp:nvSpPr>
      <dsp:spPr>
        <a:xfrm>
          <a:off x="7200959" y="677829"/>
          <a:ext cx="575249" cy="57524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330390" y="677829"/>
        <a:ext cx="316387" cy="432875"/>
      </dsp:txXfrm>
    </dsp:sp>
    <dsp:sp modelId="{9BB43419-D44B-4EAA-8B9E-CC42832F7307}">
      <dsp:nvSpPr>
        <dsp:cNvPr id="0" name=""/>
        <dsp:cNvSpPr/>
      </dsp:nvSpPr>
      <dsp:spPr>
        <a:xfrm>
          <a:off x="7852217" y="1723737"/>
          <a:ext cx="575249" cy="575249"/>
        </a:xfrm>
        <a:prstGeom prst="downArrow">
          <a:avLst>
            <a:gd name="adj1" fmla="val 55000"/>
            <a:gd name="adj2" fmla="val 45000"/>
          </a:avLst>
        </a:prstGeom>
        <a:solidFill>
          <a:schemeClr val="accent2">
            <a:tint val="40000"/>
            <a:alpha val="90000"/>
            <a:hueOff val="-920933"/>
            <a:satOff val="6135"/>
            <a:lumOff val="561"/>
            <a:alphaOff val="0"/>
          </a:schemeClr>
        </a:solidFill>
        <a:ln w="15875"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81648" y="1723737"/>
        <a:ext cx="316387" cy="432875"/>
      </dsp:txXfrm>
    </dsp:sp>
    <dsp:sp modelId="{7E6A34ED-8DF1-464A-8A5E-BEFDA15C249A}">
      <dsp:nvSpPr>
        <dsp:cNvPr id="0" name=""/>
        <dsp:cNvSpPr/>
      </dsp:nvSpPr>
      <dsp:spPr>
        <a:xfrm>
          <a:off x="8493754" y="2769646"/>
          <a:ext cx="575249" cy="575249"/>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23185" y="2769646"/>
        <a:ext cx="316387" cy="432875"/>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27880-EA08-4785-95CF-6F615D1F39DD}">
      <dsp:nvSpPr>
        <dsp:cNvPr id="0" name=""/>
        <dsp:cNvSpPr/>
      </dsp:nvSpPr>
      <dsp:spPr>
        <a:xfrm>
          <a:off x="0" y="3844"/>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5C455D-A026-487F-8062-93F4D0BB5E56}">
      <dsp:nvSpPr>
        <dsp:cNvPr id="0" name=""/>
        <dsp:cNvSpPr/>
      </dsp:nvSpPr>
      <dsp:spPr>
        <a:xfrm>
          <a:off x="247725" y="188103"/>
          <a:ext cx="450409" cy="450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7DFA94-EB07-4BBA-8ABD-681C4D9EB161}">
      <dsp:nvSpPr>
        <dsp:cNvPr id="0" name=""/>
        <dsp:cNvSpPr/>
      </dsp:nvSpPr>
      <dsp:spPr>
        <a:xfrm>
          <a:off x="945860" y="3844"/>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a:t>Archives using consist of unique documents and records</a:t>
          </a:r>
          <a:endParaRPr lang="en-US" sz="1900" kern="1200"/>
        </a:p>
      </dsp:txBody>
      <dsp:txXfrm>
        <a:off x="945860" y="3844"/>
        <a:ext cx="4696114" cy="818926"/>
      </dsp:txXfrm>
    </dsp:sp>
    <dsp:sp modelId="{A62ED5F7-1AB7-475F-B16E-4DB03DE1CCD2}">
      <dsp:nvSpPr>
        <dsp:cNvPr id="0" name=""/>
        <dsp:cNvSpPr/>
      </dsp:nvSpPr>
      <dsp:spPr>
        <a:xfrm>
          <a:off x="0" y="1027503"/>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4CAA19-548C-4D3F-899F-9E7C3FFD31DE}">
      <dsp:nvSpPr>
        <dsp:cNvPr id="0" name=""/>
        <dsp:cNvSpPr/>
      </dsp:nvSpPr>
      <dsp:spPr>
        <a:xfrm>
          <a:off x="247725" y="1211761"/>
          <a:ext cx="450409" cy="450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0F03F6-2F9D-4324-A904-FFE175534508}">
      <dsp:nvSpPr>
        <dsp:cNvPr id="0" name=""/>
        <dsp:cNvSpPr/>
      </dsp:nvSpPr>
      <dsp:spPr>
        <a:xfrm>
          <a:off x="945860" y="1027503"/>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a:t>Rarely created for commercial exploitation</a:t>
          </a:r>
          <a:endParaRPr lang="en-US" sz="1900" kern="1200"/>
        </a:p>
      </dsp:txBody>
      <dsp:txXfrm>
        <a:off x="945860" y="1027503"/>
        <a:ext cx="4696114" cy="818926"/>
      </dsp:txXfrm>
    </dsp:sp>
    <dsp:sp modelId="{CCEE6E66-0EDB-4F43-8E46-3E79D0DE8A9D}">
      <dsp:nvSpPr>
        <dsp:cNvPr id="0" name=""/>
        <dsp:cNvSpPr/>
      </dsp:nvSpPr>
      <dsp:spPr>
        <a:xfrm>
          <a:off x="0" y="2051161"/>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4CAE7-0582-4CEC-BF89-31BEF972AFE6}">
      <dsp:nvSpPr>
        <dsp:cNvPr id="0" name=""/>
        <dsp:cNvSpPr/>
      </dsp:nvSpPr>
      <dsp:spPr>
        <a:xfrm>
          <a:off x="247725" y="2235420"/>
          <a:ext cx="450409" cy="4504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EA1A72-531C-4F3B-B5F6-00982693EF6F}">
      <dsp:nvSpPr>
        <dsp:cNvPr id="0" name=""/>
        <dsp:cNvSpPr/>
      </dsp:nvSpPr>
      <dsp:spPr>
        <a:xfrm>
          <a:off x="945860" y="2051161"/>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a:t>Little or no intrinsic commercial value</a:t>
          </a:r>
          <a:endParaRPr lang="en-US" sz="1900" kern="1200"/>
        </a:p>
      </dsp:txBody>
      <dsp:txXfrm>
        <a:off x="945860" y="2051161"/>
        <a:ext cx="4696114" cy="818926"/>
      </dsp:txXfrm>
    </dsp:sp>
    <dsp:sp modelId="{37CE5105-14B0-4F54-A01A-9E6028DF787F}">
      <dsp:nvSpPr>
        <dsp:cNvPr id="0" name=""/>
        <dsp:cNvSpPr/>
      </dsp:nvSpPr>
      <dsp:spPr>
        <a:xfrm>
          <a:off x="0" y="3074820"/>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478EB1-F35A-4A14-A9F2-9E51B63B535E}">
      <dsp:nvSpPr>
        <dsp:cNvPr id="0" name=""/>
        <dsp:cNvSpPr/>
      </dsp:nvSpPr>
      <dsp:spPr>
        <a:xfrm>
          <a:off x="247725" y="3259078"/>
          <a:ext cx="450409" cy="4504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0E3243-4145-431A-9F9E-9428896DEFE4}">
      <dsp:nvSpPr>
        <dsp:cNvPr id="0" name=""/>
        <dsp:cNvSpPr/>
      </dsp:nvSpPr>
      <dsp:spPr>
        <a:xfrm>
          <a:off x="945860" y="3074820"/>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a:t>Often unpublished</a:t>
          </a:r>
          <a:endParaRPr lang="en-US" sz="1900" kern="1200"/>
        </a:p>
      </dsp:txBody>
      <dsp:txXfrm>
        <a:off x="945860" y="3074820"/>
        <a:ext cx="4696114" cy="818926"/>
      </dsp:txXfrm>
    </dsp:sp>
    <dsp:sp modelId="{79A581BC-2569-4960-A6F4-15E10F6666F5}">
      <dsp:nvSpPr>
        <dsp:cNvPr id="0" name=""/>
        <dsp:cNvSpPr/>
      </dsp:nvSpPr>
      <dsp:spPr>
        <a:xfrm>
          <a:off x="0" y="4098478"/>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2A7B2F-551E-410E-938F-989ED7A7B8DB}">
      <dsp:nvSpPr>
        <dsp:cNvPr id="0" name=""/>
        <dsp:cNvSpPr/>
      </dsp:nvSpPr>
      <dsp:spPr>
        <a:xfrm>
          <a:off x="247725" y="4282737"/>
          <a:ext cx="450409" cy="4504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914398-4950-40DE-99AC-48CBD80FED40}">
      <dsp:nvSpPr>
        <dsp:cNvPr id="0" name=""/>
        <dsp:cNvSpPr/>
      </dsp:nvSpPr>
      <dsp:spPr>
        <a:xfrm>
          <a:off x="945860" y="4098478"/>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a:t>Unlikely to be able to purchase another copy</a:t>
          </a:r>
          <a:endParaRPr lang="en-US" sz="1900" kern="1200"/>
        </a:p>
      </dsp:txBody>
      <dsp:txXfrm>
        <a:off x="945860" y="4098478"/>
        <a:ext cx="4696114" cy="8189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08E55-41A0-4CE2-B746-84FFC9B2C404}">
      <dsp:nvSpPr>
        <dsp:cNvPr id="0" name=""/>
        <dsp:cNvSpPr/>
      </dsp:nvSpPr>
      <dsp:spPr>
        <a:xfrm>
          <a:off x="0" y="0"/>
          <a:ext cx="8185708" cy="95353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Opportunity for commercial gain from exploitation of works</a:t>
          </a:r>
          <a:endParaRPr lang="en-US" sz="2700" kern="1200" dirty="0"/>
        </a:p>
      </dsp:txBody>
      <dsp:txXfrm>
        <a:off x="27928" y="27928"/>
        <a:ext cx="7076195" cy="897680"/>
      </dsp:txXfrm>
    </dsp:sp>
    <dsp:sp modelId="{F9076605-41AE-4164-AD7E-23DEFE69698E}">
      <dsp:nvSpPr>
        <dsp:cNvPr id="0" name=""/>
        <dsp:cNvSpPr/>
      </dsp:nvSpPr>
      <dsp:spPr>
        <a:xfrm>
          <a:off x="685553" y="1126906"/>
          <a:ext cx="8185708" cy="953536"/>
        </a:xfrm>
        <a:prstGeom prst="roundRect">
          <a:avLst>
            <a:gd name="adj" fmla="val 10000"/>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Public performance</a:t>
          </a:r>
          <a:endParaRPr lang="en-US" sz="2700" kern="1200" dirty="0"/>
        </a:p>
      </dsp:txBody>
      <dsp:txXfrm>
        <a:off x="713481" y="1154834"/>
        <a:ext cx="6824501" cy="897680"/>
      </dsp:txXfrm>
    </dsp:sp>
    <dsp:sp modelId="{C160B769-0D12-4AFA-94D3-B5790692F151}">
      <dsp:nvSpPr>
        <dsp:cNvPr id="0" name=""/>
        <dsp:cNvSpPr/>
      </dsp:nvSpPr>
      <dsp:spPr>
        <a:xfrm>
          <a:off x="1360874" y="2253813"/>
          <a:ext cx="8185708" cy="953536"/>
        </a:xfrm>
        <a:prstGeom prst="roundRect">
          <a:avLst>
            <a:gd name="adj" fmla="val 10000"/>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Communication to the public</a:t>
          </a:r>
          <a:endParaRPr lang="en-US" sz="2700" kern="1200" dirty="0"/>
        </a:p>
      </dsp:txBody>
      <dsp:txXfrm>
        <a:off x="1388802" y="2281741"/>
        <a:ext cx="6834733" cy="897680"/>
      </dsp:txXfrm>
    </dsp:sp>
    <dsp:sp modelId="{07B2BDA8-9065-4C0F-A891-3C0E9CCA8EC4}">
      <dsp:nvSpPr>
        <dsp:cNvPr id="0" name=""/>
        <dsp:cNvSpPr/>
      </dsp:nvSpPr>
      <dsp:spPr>
        <a:xfrm>
          <a:off x="2046427" y="3380719"/>
          <a:ext cx="8185708" cy="953536"/>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Adaptation</a:t>
          </a:r>
          <a:endParaRPr lang="en-US" sz="2700" kern="1200" dirty="0"/>
        </a:p>
      </dsp:txBody>
      <dsp:txXfrm>
        <a:off x="2074355" y="3408647"/>
        <a:ext cx="6824501" cy="897680"/>
      </dsp:txXfrm>
    </dsp:sp>
    <dsp:sp modelId="{C42F2641-BE31-4D6F-BA1F-97EABF52C7FC}">
      <dsp:nvSpPr>
        <dsp:cNvPr id="0" name=""/>
        <dsp:cNvSpPr/>
      </dsp:nvSpPr>
      <dsp:spPr>
        <a:xfrm>
          <a:off x="7565910" y="730322"/>
          <a:ext cx="619798" cy="61979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705365" y="730322"/>
        <a:ext cx="340888" cy="466398"/>
      </dsp:txXfrm>
    </dsp:sp>
    <dsp:sp modelId="{98B341F0-47B6-48FE-8D16-7667D620803C}">
      <dsp:nvSpPr>
        <dsp:cNvPr id="0" name=""/>
        <dsp:cNvSpPr/>
      </dsp:nvSpPr>
      <dsp:spPr>
        <a:xfrm>
          <a:off x="8251463" y="1857228"/>
          <a:ext cx="619798" cy="619798"/>
        </a:xfrm>
        <a:prstGeom prst="downArrow">
          <a:avLst>
            <a:gd name="adj1" fmla="val 55000"/>
            <a:gd name="adj2" fmla="val 45000"/>
          </a:avLst>
        </a:prstGeom>
        <a:solidFill>
          <a:schemeClr val="accent2">
            <a:tint val="40000"/>
            <a:alpha val="90000"/>
            <a:hueOff val="-920933"/>
            <a:satOff val="6135"/>
            <a:lumOff val="561"/>
            <a:alphaOff val="0"/>
          </a:schemeClr>
        </a:solidFill>
        <a:ln w="15875"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390918" y="1857228"/>
        <a:ext cx="340888" cy="466398"/>
      </dsp:txXfrm>
    </dsp:sp>
    <dsp:sp modelId="{460FA7C5-6EFD-4CF8-A41C-FF9C808711E9}">
      <dsp:nvSpPr>
        <dsp:cNvPr id="0" name=""/>
        <dsp:cNvSpPr/>
      </dsp:nvSpPr>
      <dsp:spPr>
        <a:xfrm>
          <a:off x="8926784" y="2984135"/>
          <a:ext cx="619798" cy="619798"/>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066239" y="2984135"/>
        <a:ext cx="340888" cy="46639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B7B4B-35AD-414F-80C6-D253E1955F9A}">
      <dsp:nvSpPr>
        <dsp:cNvPr id="0" name=""/>
        <dsp:cNvSpPr/>
      </dsp:nvSpPr>
      <dsp:spPr>
        <a:xfrm>
          <a:off x="0" y="283795"/>
          <a:ext cx="5641974" cy="137825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No restriction on amount of work that can be copied</a:t>
          </a:r>
          <a:endParaRPr lang="en-US" sz="3800" kern="1200"/>
        </a:p>
      </dsp:txBody>
      <dsp:txXfrm>
        <a:off x="67281" y="351076"/>
        <a:ext cx="5507412" cy="1243697"/>
      </dsp:txXfrm>
    </dsp:sp>
    <dsp:sp modelId="{704A2FCC-3E74-4B7F-83A0-4DBB9BC3BAA6}">
      <dsp:nvSpPr>
        <dsp:cNvPr id="0" name=""/>
        <dsp:cNvSpPr/>
      </dsp:nvSpPr>
      <dsp:spPr>
        <a:xfrm>
          <a:off x="0" y="1771495"/>
          <a:ext cx="5641974" cy="1378259"/>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Can make a copy of the complete work</a:t>
          </a:r>
          <a:endParaRPr lang="en-US" sz="3800" kern="1200"/>
        </a:p>
      </dsp:txBody>
      <dsp:txXfrm>
        <a:off x="67281" y="1838776"/>
        <a:ext cx="5507412" cy="1243697"/>
      </dsp:txXfrm>
    </dsp:sp>
    <dsp:sp modelId="{DDC68E5A-6C58-4DEC-8E96-4E92CC6FBD64}">
      <dsp:nvSpPr>
        <dsp:cNvPr id="0" name=""/>
        <dsp:cNvSpPr/>
      </dsp:nvSpPr>
      <dsp:spPr>
        <a:xfrm>
          <a:off x="0" y="3259194"/>
          <a:ext cx="5641974" cy="137825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Archive can charge a fee (or not)</a:t>
          </a:r>
          <a:endParaRPr lang="en-US" sz="3800" kern="1200"/>
        </a:p>
      </dsp:txBody>
      <dsp:txXfrm>
        <a:off x="67281" y="3326475"/>
        <a:ext cx="5507412" cy="1243697"/>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D2E9E-E985-465A-A651-410F8BD6D053}">
      <dsp:nvSpPr>
        <dsp:cNvPr id="0" name=""/>
        <dsp:cNvSpPr/>
      </dsp:nvSpPr>
      <dsp:spPr>
        <a:xfrm>
          <a:off x="0" y="52331"/>
          <a:ext cx="5641974" cy="154600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Copy supplied in response to a written request</a:t>
          </a:r>
          <a:endParaRPr lang="en-US" sz="3100" kern="1200"/>
        </a:p>
      </dsp:txBody>
      <dsp:txXfrm>
        <a:off x="75470" y="127801"/>
        <a:ext cx="5491034" cy="1395068"/>
      </dsp:txXfrm>
    </dsp:sp>
    <dsp:sp modelId="{299CCFAC-41A6-4E49-8140-937FE77BB789}">
      <dsp:nvSpPr>
        <dsp:cNvPr id="0" name=""/>
        <dsp:cNvSpPr/>
      </dsp:nvSpPr>
      <dsp:spPr>
        <a:xfrm>
          <a:off x="0" y="1687620"/>
          <a:ext cx="5641974" cy="1546008"/>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Work was not published or communicated to the public before deposited</a:t>
          </a:r>
          <a:endParaRPr lang="en-US" sz="3100" kern="1200"/>
        </a:p>
      </dsp:txBody>
      <dsp:txXfrm>
        <a:off x="75470" y="1763090"/>
        <a:ext cx="5491034" cy="1395068"/>
      </dsp:txXfrm>
    </dsp:sp>
    <dsp:sp modelId="{BEE36D38-F4D6-48DA-85F0-F2EB314C2705}">
      <dsp:nvSpPr>
        <dsp:cNvPr id="0" name=""/>
        <dsp:cNvSpPr/>
      </dsp:nvSpPr>
      <dsp:spPr>
        <a:xfrm>
          <a:off x="0" y="3322909"/>
          <a:ext cx="5641974" cy="1546008"/>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Owner has not prohibited making copies of the work</a:t>
          </a:r>
          <a:endParaRPr lang="en-US" sz="3100" kern="1200"/>
        </a:p>
      </dsp:txBody>
      <dsp:txXfrm>
        <a:off x="75470" y="3398379"/>
        <a:ext cx="5491034" cy="1395068"/>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6B03D-89E6-4DCF-8072-B75FCD6E686F}">
      <dsp:nvSpPr>
        <dsp:cNvPr id="0" name=""/>
        <dsp:cNvSpPr/>
      </dsp:nvSpPr>
      <dsp:spPr>
        <a:xfrm>
          <a:off x="0" y="60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FA901-2887-4DFD-9A2B-0A93877405A2}">
      <dsp:nvSpPr>
        <dsp:cNvPr id="0" name=""/>
        <dsp:cNvSpPr/>
      </dsp:nvSpPr>
      <dsp:spPr>
        <a:xfrm>
          <a:off x="0" y="60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Details of material</a:t>
          </a:r>
          <a:endParaRPr lang="en-US" sz="2600" kern="1200"/>
        </a:p>
      </dsp:txBody>
      <dsp:txXfrm>
        <a:off x="0" y="600"/>
        <a:ext cx="5641974" cy="984009"/>
      </dsp:txXfrm>
    </dsp:sp>
    <dsp:sp modelId="{EB8E142D-02FB-431A-B2D7-D3BE45FCB59E}">
      <dsp:nvSpPr>
        <dsp:cNvPr id="0" name=""/>
        <dsp:cNvSpPr/>
      </dsp:nvSpPr>
      <dsp:spPr>
        <a:xfrm>
          <a:off x="0" y="984610"/>
          <a:ext cx="5641974" cy="0"/>
        </a:xfrm>
        <a:prstGeom prst="line">
          <a:avLst/>
        </a:prstGeom>
        <a:solidFill>
          <a:schemeClr val="accent2">
            <a:hueOff val="-330843"/>
            <a:satOff val="373"/>
            <a:lumOff val="882"/>
            <a:alphaOff val="0"/>
          </a:schemeClr>
        </a:solidFill>
        <a:ln w="15875"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4FC18-C296-4928-B630-0CFD94173EDB}">
      <dsp:nvSpPr>
        <dsp:cNvPr id="0" name=""/>
        <dsp:cNvSpPr/>
      </dsp:nvSpPr>
      <dsp:spPr>
        <a:xfrm>
          <a:off x="0" y="98461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Name of user</a:t>
          </a:r>
          <a:endParaRPr lang="en-US" sz="2600" kern="1200"/>
        </a:p>
      </dsp:txBody>
      <dsp:txXfrm>
        <a:off x="0" y="984610"/>
        <a:ext cx="5641974" cy="984009"/>
      </dsp:txXfrm>
    </dsp:sp>
    <dsp:sp modelId="{BC137BC7-DD75-4F5E-9542-FD2E0216F38E}">
      <dsp:nvSpPr>
        <dsp:cNvPr id="0" name=""/>
        <dsp:cNvSpPr/>
      </dsp:nvSpPr>
      <dsp:spPr>
        <a:xfrm>
          <a:off x="0" y="1968620"/>
          <a:ext cx="5641974"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9F4C0-CB52-41F9-A7F4-17A9F6A29D29}">
      <dsp:nvSpPr>
        <dsp:cNvPr id="0" name=""/>
        <dsp:cNvSpPr/>
      </dsp:nvSpPr>
      <dsp:spPr>
        <a:xfrm>
          <a:off x="0" y="1968620"/>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Statement that user has not previously been supplied with copy</a:t>
          </a:r>
          <a:endParaRPr lang="en-US" sz="2600" kern="1200"/>
        </a:p>
      </dsp:txBody>
      <dsp:txXfrm>
        <a:off x="0" y="1968620"/>
        <a:ext cx="5641974" cy="984009"/>
      </dsp:txXfrm>
    </dsp:sp>
    <dsp:sp modelId="{DD85BB49-6414-484A-B0AB-481063AF24B4}">
      <dsp:nvSpPr>
        <dsp:cNvPr id="0" name=""/>
        <dsp:cNvSpPr/>
      </dsp:nvSpPr>
      <dsp:spPr>
        <a:xfrm>
          <a:off x="0" y="2952629"/>
          <a:ext cx="5641974" cy="0"/>
        </a:xfrm>
        <a:prstGeom prst="line">
          <a:avLst/>
        </a:prstGeom>
        <a:solidFill>
          <a:schemeClr val="accent2">
            <a:hueOff val="-992530"/>
            <a:satOff val="1119"/>
            <a:lumOff val="2647"/>
            <a:alphaOff val="0"/>
          </a:schemeClr>
        </a:solidFill>
        <a:ln w="15875"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AC23A-CECC-441E-9403-64E0AEE927CD}">
      <dsp:nvSpPr>
        <dsp:cNvPr id="0" name=""/>
        <dsp:cNvSpPr/>
      </dsp:nvSpPr>
      <dsp:spPr>
        <a:xfrm>
          <a:off x="0" y="295262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Statement that copy provided for private study or non-commercial research</a:t>
          </a:r>
          <a:endParaRPr lang="en-US" sz="2600" kern="1200"/>
        </a:p>
      </dsp:txBody>
      <dsp:txXfrm>
        <a:off x="0" y="2952629"/>
        <a:ext cx="5641974" cy="984009"/>
      </dsp:txXfrm>
    </dsp:sp>
    <dsp:sp modelId="{43F1DA4E-B57B-4763-AEB6-186CE961E988}">
      <dsp:nvSpPr>
        <dsp:cNvPr id="0" name=""/>
        <dsp:cNvSpPr/>
      </dsp:nvSpPr>
      <dsp:spPr>
        <a:xfrm>
          <a:off x="0" y="3936639"/>
          <a:ext cx="564197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A7E3D-63D5-4D43-AD94-A24BD7E1557C}">
      <dsp:nvSpPr>
        <dsp:cNvPr id="0" name=""/>
        <dsp:cNvSpPr/>
      </dsp:nvSpPr>
      <dsp:spPr>
        <a:xfrm>
          <a:off x="0" y="3936639"/>
          <a:ext cx="5641974"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Agrees not to supply copy to any other person</a:t>
          </a:r>
          <a:endParaRPr lang="en-US" sz="2600" kern="1200"/>
        </a:p>
      </dsp:txBody>
      <dsp:txXfrm>
        <a:off x="0" y="3936639"/>
        <a:ext cx="5641974" cy="98400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FDABF-4C7F-43A7-92FF-77C59F33D90E}">
      <dsp:nvSpPr>
        <dsp:cNvPr id="0" name=""/>
        <dsp:cNvSpPr/>
      </dsp:nvSpPr>
      <dsp:spPr>
        <a:xfrm>
          <a:off x="0" y="2042"/>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D9C076-0082-48BD-A50D-142BDAC43485}">
      <dsp:nvSpPr>
        <dsp:cNvPr id="0" name=""/>
        <dsp:cNvSpPr/>
      </dsp:nvSpPr>
      <dsp:spPr>
        <a:xfrm>
          <a:off x="313145" y="234960"/>
          <a:ext cx="569355" cy="5693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F091CF-FF9B-410A-BC6A-800722915D94}">
      <dsp:nvSpPr>
        <dsp:cNvPr id="0" name=""/>
        <dsp:cNvSpPr/>
      </dsp:nvSpPr>
      <dsp:spPr>
        <a:xfrm>
          <a:off x="1195647" y="2042"/>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90000"/>
            </a:lnSpc>
            <a:spcBef>
              <a:spcPct val="0"/>
            </a:spcBef>
            <a:spcAft>
              <a:spcPct val="35000"/>
            </a:spcAft>
            <a:buNone/>
          </a:pPr>
          <a:r>
            <a:rPr lang="en-GB" sz="2100" kern="1200"/>
            <a:t>Archives are usually unique documents</a:t>
          </a:r>
          <a:endParaRPr lang="en-US" sz="2100" kern="1200"/>
        </a:p>
      </dsp:txBody>
      <dsp:txXfrm>
        <a:off x="1195647" y="2042"/>
        <a:ext cx="4446327" cy="1035192"/>
      </dsp:txXfrm>
    </dsp:sp>
    <dsp:sp modelId="{203CA82D-98B2-45E5-B810-0AE0020F60D0}">
      <dsp:nvSpPr>
        <dsp:cNvPr id="0" name=""/>
        <dsp:cNvSpPr/>
      </dsp:nvSpPr>
      <dsp:spPr>
        <a:xfrm>
          <a:off x="0" y="1296033"/>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152737-82A8-4EEF-8850-9F8AC17AA7CF}">
      <dsp:nvSpPr>
        <dsp:cNvPr id="0" name=""/>
        <dsp:cNvSpPr/>
      </dsp:nvSpPr>
      <dsp:spPr>
        <a:xfrm>
          <a:off x="313145" y="1528951"/>
          <a:ext cx="569355" cy="5693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68DED1-D98D-4209-B469-7507728CCBD9}">
      <dsp:nvSpPr>
        <dsp:cNvPr id="0" name=""/>
        <dsp:cNvSpPr/>
      </dsp:nvSpPr>
      <dsp:spPr>
        <a:xfrm>
          <a:off x="1195647" y="1296033"/>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90000"/>
            </a:lnSpc>
            <a:spcBef>
              <a:spcPct val="0"/>
            </a:spcBef>
            <a:spcAft>
              <a:spcPct val="35000"/>
            </a:spcAft>
            <a:buNone/>
          </a:pPr>
          <a:r>
            <a:rPr lang="en-GB" sz="2100" kern="1200"/>
            <a:t>Rarely created for purpose of commercial exploitation</a:t>
          </a:r>
          <a:endParaRPr lang="en-US" sz="2100" kern="1200"/>
        </a:p>
      </dsp:txBody>
      <dsp:txXfrm>
        <a:off x="1195647" y="1296033"/>
        <a:ext cx="4446327" cy="1035192"/>
      </dsp:txXfrm>
    </dsp:sp>
    <dsp:sp modelId="{3CF75659-D32C-4506-AEBD-09B6AAD7383C}">
      <dsp:nvSpPr>
        <dsp:cNvPr id="0" name=""/>
        <dsp:cNvSpPr/>
      </dsp:nvSpPr>
      <dsp:spPr>
        <a:xfrm>
          <a:off x="0" y="2590024"/>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1473D1-97AE-4E22-B96B-7C8B258D212A}">
      <dsp:nvSpPr>
        <dsp:cNvPr id="0" name=""/>
        <dsp:cNvSpPr/>
      </dsp:nvSpPr>
      <dsp:spPr>
        <a:xfrm>
          <a:off x="313145" y="2822942"/>
          <a:ext cx="569355" cy="5693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371106-955F-41C9-A997-3F3DFE28537E}">
      <dsp:nvSpPr>
        <dsp:cNvPr id="0" name=""/>
        <dsp:cNvSpPr/>
      </dsp:nvSpPr>
      <dsp:spPr>
        <a:xfrm>
          <a:off x="1195647" y="2590024"/>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90000"/>
            </a:lnSpc>
            <a:spcBef>
              <a:spcPct val="0"/>
            </a:spcBef>
            <a:spcAft>
              <a:spcPct val="35000"/>
            </a:spcAft>
            <a:buNone/>
          </a:pPr>
          <a:r>
            <a:rPr lang="en-GB" sz="2100" kern="1200"/>
            <a:t>Usually remain unpublished at the time of deposit</a:t>
          </a:r>
          <a:endParaRPr lang="en-US" sz="2100" kern="1200"/>
        </a:p>
      </dsp:txBody>
      <dsp:txXfrm>
        <a:off x="1195647" y="2590024"/>
        <a:ext cx="4446327" cy="1035192"/>
      </dsp:txXfrm>
    </dsp:sp>
    <dsp:sp modelId="{7A29ABAD-8100-4B60-ACB7-467082791E4B}">
      <dsp:nvSpPr>
        <dsp:cNvPr id="0" name=""/>
        <dsp:cNvSpPr/>
      </dsp:nvSpPr>
      <dsp:spPr>
        <a:xfrm>
          <a:off x="0" y="3884014"/>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040B45-2B72-4DCF-8787-52617FF64334}">
      <dsp:nvSpPr>
        <dsp:cNvPr id="0" name=""/>
        <dsp:cNvSpPr/>
      </dsp:nvSpPr>
      <dsp:spPr>
        <a:xfrm>
          <a:off x="313145" y="4116933"/>
          <a:ext cx="569355" cy="5693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D07650-F810-4B13-8500-8550AC26F430}">
      <dsp:nvSpPr>
        <dsp:cNvPr id="0" name=""/>
        <dsp:cNvSpPr/>
      </dsp:nvSpPr>
      <dsp:spPr>
        <a:xfrm>
          <a:off x="1195647" y="3884014"/>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90000"/>
            </a:lnSpc>
            <a:spcBef>
              <a:spcPct val="0"/>
            </a:spcBef>
            <a:spcAft>
              <a:spcPct val="35000"/>
            </a:spcAft>
            <a:buNone/>
          </a:pPr>
          <a:r>
            <a:rPr lang="en-GB" sz="2100" kern="1200"/>
            <a:t>Publication or communication after deposit does not affect this exemption.</a:t>
          </a:r>
          <a:endParaRPr lang="en-US" sz="2100" kern="1200"/>
        </a:p>
      </dsp:txBody>
      <dsp:txXfrm>
        <a:off x="1195647" y="3884014"/>
        <a:ext cx="4446327" cy="103519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FDABF-4C7F-43A7-92FF-77C59F33D90E}">
      <dsp:nvSpPr>
        <dsp:cNvPr id="0" name=""/>
        <dsp:cNvSpPr/>
      </dsp:nvSpPr>
      <dsp:spPr>
        <a:xfrm>
          <a:off x="0" y="799703"/>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D9C076-0082-48BD-A50D-142BDAC43485}">
      <dsp:nvSpPr>
        <dsp:cNvPr id="0" name=""/>
        <dsp:cNvSpPr/>
      </dsp:nvSpPr>
      <dsp:spPr>
        <a:xfrm>
          <a:off x="446603" y="1131887"/>
          <a:ext cx="812006" cy="812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F091CF-FF9B-410A-BC6A-800722915D94}">
      <dsp:nvSpPr>
        <dsp:cNvPr id="0" name=""/>
        <dsp:cNvSpPr/>
      </dsp:nvSpPr>
      <dsp:spPr>
        <a:xfrm>
          <a:off x="1705213" y="799703"/>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1111250">
            <a:lnSpc>
              <a:spcPct val="100000"/>
            </a:lnSpc>
            <a:spcBef>
              <a:spcPct val="0"/>
            </a:spcBef>
            <a:spcAft>
              <a:spcPct val="35000"/>
            </a:spcAft>
            <a:buNone/>
          </a:pPr>
          <a:r>
            <a:rPr lang="en-GB" sz="2500" kern="1200" dirty="0"/>
            <a:t>An owner can ask that an archive does not provide copies to anyone.</a:t>
          </a:r>
          <a:endParaRPr lang="en-US" sz="2500" kern="1200" dirty="0"/>
        </a:p>
      </dsp:txBody>
      <dsp:txXfrm>
        <a:off x="1705213" y="799703"/>
        <a:ext cx="3936761" cy="1476375"/>
      </dsp:txXfrm>
    </dsp:sp>
    <dsp:sp modelId="{203CA82D-98B2-45E5-B810-0AE0020F60D0}">
      <dsp:nvSpPr>
        <dsp:cNvPr id="0" name=""/>
        <dsp:cNvSpPr/>
      </dsp:nvSpPr>
      <dsp:spPr>
        <a:xfrm>
          <a:off x="0" y="2645171"/>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152737-82A8-4EEF-8850-9F8AC17AA7CF}">
      <dsp:nvSpPr>
        <dsp:cNvPr id="0" name=""/>
        <dsp:cNvSpPr/>
      </dsp:nvSpPr>
      <dsp:spPr>
        <a:xfrm>
          <a:off x="446603" y="2977356"/>
          <a:ext cx="812006" cy="812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68DED1-D98D-4209-B469-7507728CCBD9}">
      <dsp:nvSpPr>
        <dsp:cNvPr id="0" name=""/>
        <dsp:cNvSpPr/>
      </dsp:nvSpPr>
      <dsp:spPr>
        <a:xfrm>
          <a:off x="1705213" y="2645171"/>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1111250">
            <a:lnSpc>
              <a:spcPct val="100000"/>
            </a:lnSpc>
            <a:spcBef>
              <a:spcPct val="0"/>
            </a:spcBef>
            <a:spcAft>
              <a:spcPct val="35000"/>
            </a:spcAft>
            <a:buNone/>
          </a:pPr>
          <a:r>
            <a:rPr lang="en-GB" sz="2500" kern="1200" dirty="0"/>
            <a:t>An archive should respect that request.</a:t>
          </a:r>
          <a:endParaRPr lang="en-US" sz="2500" kern="1200" dirty="0"/>
        </a:p>
      </dsp:txBody>
      <dsp:txXfrm>
        <a:off x="1705213" y="2645171"/>
        <a:ext cx="3936761" cy="1476375"/>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9049D-092D-4A04-9E70-F0852E6BE94E}">
      <dsp:nvSpPr>
        <dsp:cNvPr id="0" name=""/>
        <dsp:cNvSpPr/>
      </dsp:nvSpPr>
      <dsp:spPr>
        <a:xfrm>
          <a:off x="0" y="3844"/>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2413F-182A-44BD-8061-00FB5899AD7A}">
      <dsp:nvSpPr>
        <dsp:cNvPr id="0" name=""/>
        <dsp:cNvSpPr/>
      </dsp:nvSpPr>
      <dsp:spPr>
        <a:xfrm>
          <a:off x="247725" y="188103"/>
          <a:ext cx="450409" cy="450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B08E6C-2943-4B76-9095-306DA07B2ECE}">
      <dsp:nvSpPr>
        <dsp:cNvPr id="0" name=""/>
        <dsp:cNvSpPr/>
      </dsp:nvSpPr>
      <dsp:spPr>
        <a:xfrm>
          <a:off x="945860" y="3844"/>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a:t>1 article form one issue of a journal</a:t>
          </a:r>
          <a:endParaRPr lang="en-US" sz="1900" kern="1200"/>
        </a:p>
      </dsp:txBody>
      <dsp:txXfrm>
        <a:off x="945860" y="3844"/>
        <a:ext cx="4696114" cy="818926"/>
      </dsp:txXfrm>
    </dsp:sp>
    <dsp:sp modelId="{9C2844AA-C7FA-46EE-8422-C7203AB01DD1}">
      <dsp:nvSpPr>
        <dsp:cNvPr id="0" name=""/>
        <dsp:cNvSpPr/>
      </dsp:nvSpPr>
      <dsp:spPr>
        <a:xfrm>
          <a:off x="0" y="1027503"/>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C2BA1-8F73-4F98-AC0C-6E7841C65C5C}">
      <dsp:nvSpPr>
        <dsp:cNvPr id="0" name=""/>
        <dsp:cNvSpPr/>
      </dsp:nvSpPr>
      <dsp:spPr>
        <a:xfrm>
          <a:off x="247725" y="1211761"/>
          <a:ext cx="450409" cy="450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46276B-0810-4D03-AA85-04BE69854708}">
      <dsp:nvSpPr>
        <dsp:cNvPr id="0" name=""/>
        <dsp:cNvSpPr/>
      </dsp:nvSpPr>
      <dsp:spPr>
        <a:xfrm>
          <a:off x="945860" y="1027503"/>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a:t>Up to 10% of a short book (less than 200 pages)</a:t>
          </a:r>
          <a:endParaRPr lang="en-US" sz="1900" kern="1200"/>
        </a:p>
      </dsp:txBody>
      <dsp:txXfrm>
        <a:off x="945860" y="1027503"/>
        <a:ext cx="4696114" cy="818926"/>
      </dsp:txXfrm>
    </dsp:sp>
    <dsp:sp modelId="{0D57D0F0-5DBF-4889-88E9-F474D1FDA264}">
      <dsp:nvSpPr>
        <dsp:cNvPr id="0" name=""/>
        <dsp:cNvSpPr/>
      </dsp:nvSpPr>
      <dsp:spPr>
        <a:xfrm>
          <a:off x="0" y="2051161"/>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9DD27-AEAF-45F2-9FF5-D919A3E404DD}">
      <dsp:nvSpPr>
        <dsp:cNvPr id="0" name=""/>
        <dsp:cNvSpPr/>
      </dsp:nvSpPr>
      <dsp:spPr>
        <a:xfrm>
          <a:off x="247725" y="2235420"/>
          <a:ext cx="450409" cy="4504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CF8244-051C-4027-AF4F-707554654110}">
      <dsp:nvSpPr>
        <dsp:cNvPr id="0" name=""/>
        <dsp:cNvSpPr/>
      </dsp:nvSpPr>
      <dsp:spPr>
        <a:xfrm>
          <a:off x="945860" y="2051161"/>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dirty="0"/>
            <a:t>One chapter or up to 5% (whichever is greater) of longer work</a:t>
          </a:r>
          <a:endParaRPr lang="en-US" sz="1900" kern="1200" dirty="0"/>
        </a:p>
      </dsp:txBody>
      <dsp:txXfrm>
        <a:off x="945860" y="2051161"/>
        <a:ext cx="4696114" cy="818926"/>
      </dsp:txXfrm>
    </dsp:sp>
    <dsp:sp modelId="{4DF68DA8-D543-4024-924F-174B6CFEC46B}">
      <dsp:nvSpPr>
        <dsp:cNvPr id="0" name=""/>
        <dsp:cNvSpPr/>
      </dsp:nvSpPr>
      <dsp:spPr>
        <a:xfrm>
          <a:off x="0" y="3074820"/>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2D687-8466-46A2-9A65-FD4A21724B9D}">
      <dsp:nvSpPr>
        <dsp:cNvPr id="0" name=""/>
        <dsp:cNvSpPr/>
      </dsp:nvSpPr>
      <dsp:spPr>
        <a:xfrm>
          <a:off x="247725" y="3259078"/>
          <a:ext cx="450409" cy="4504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7F6A2E-9012-4AC0-9E41-97FBAF6CE9A7}">
      <dsp:nvSpPr>
        <dsp:cNvPr id="0" name=""/>
        <dsp:cNvSpPr/>
      </dsp:nvSpPr>
      <dsp:spPr>
        <a:xfrm>
          <a:off x="945860" y="3074820"/>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a:t>One poem or short story of up to 10 pages</a:t>
          </a:r>
          <a:endParaRPr lang="en-US" sz="1900" kern="1200"/>
        </a:p>
      </dsp:txBody>
      <dsp:txXfrm>
        <a:off x="945860" y="3074820"/>
        <a:ext cx="4696114" cy="818926"/>
      </dsp:txXfrm>
    </dsp:sp>
    <dsp:sp modelId="{AED0D351-73BF-4658-83AD-765D0136B082}">
      <dsp:nvSpPr>
        <dsp:cNvPr id="0" name=""/>
        <dsp:cNvSpPr/>
      </dsp:nvSpPr>
      <dsp:spPr>
        <a:xfrm>
          <a:off x="0" y="4098478"/>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9C762-8AF9-4328-9CCD-67B16770BEE1}">
      <dsp:nvSpPr>
        <dsp:cNvPr id="0" name=""/>
        <dsp:cNvSpPr/>
      </dsp:nvSpPr>
      <dsp:spPr>
        <a:xfrm>
          <a:off x="247725" y="4282737"/>
          <a:ext cx="450409" cy="4504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0FDB83-4C21-4FFF-97E1-A3596E3B3D33}">
      <dsp:nvSpPr>
        <dsp:cNvPr id="0" name=""/>
        <dsp:cNvSpPr/>
      </dsp:nvSpPr>
      <dsp:spPr>
        <a:xfrm>
          <a:off x="945860" y="4098478"/>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a:t>One law report</a:t>
          </a:r>
          <a:endParaRPr lang="en-US" sz="1900" kern="1200"/>
        </a:p>
      </dsp:txBody>
      <dsp:txXfrm>
        <a:off x="945860" y="4098478"/>
        <a:ext cx="4696114" cy="818926"/>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9049D-092D-4A04-9E70-F0852E6BE94E}">
      <dsp:nvSpPr>
        <dsp:cNvPr id="0" name=""/>
        <dsp:cNvSpPr/>
      </dsp:nvSpPr>
      <dsp:spPr>
        <a:xfrm>
          <a:off x="0" y="3844"/>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2413F-182A-44BD-8061-00FB5899AD7A}">
      <dsp:nvSpPr>
        <dsp:cNvPr id="0" name=""/>
        <dsp:cNvSpPr/>
      </dsp:nvSpPr>
      <dsp:spPr>
        <a:xfrm>
          <a:off x="247725" y="188103"/>
          <a:ext cx="450409" cy="450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B08E6C-2943-4B76-9095-306DA07B2ECE}">
      <dsp:nvSpPr>
        <dsp:cNvPr id="0" name=""/>
        <dsp:cNvSpPr/>
      </dsp:nvSpPr>
      <dsp:spPr>
        <a:xfrm>
          <a:off x="945860" y="3844"/>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dirty="0"/>
            <a:t>Dedicated terminals</a:t>
          </a:r>
          <a:endParaRPr lang="en-US" sz="1900" kern="1200" dirty="0"/>
        </a:p>
      </dsp:txBody>
      <dsp:txXfrm>
        <a:off x="945860" y="3844"/>
        <a:ext cx="4696114" cy="818926"/>
      </dsp:txXfrm>
    </dsp:sp>
    <dsp:sp modelId="{9C2844AA-C7FA-46EE-8422-C7203AB01DD1}">
      <dsp:nvSpPr>
        <dsp:cNvPr id="0" name=""/>
        <dsp:cNvSpPr/>
      </dsp:nvSpPr>
      <dsp:spPr>
        <a:xfrm>
          <a:off x="0" y="1027503"/>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C2BA1-8F73-4F98-AC0C-6E7841C65C5C}">
      <dsp:nvSpPr>
        <dsp:cNvPr id="0" name=""/>
        <dsp:cNvSpPr/>
      </dsp:nvSpPr>
      <dsp:spPr>
        <a:xfrm>
          <a:off x="247725" y="1211761"/>
          <a:ext cx="450409" cy="450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46276B-0810-4D03-AA85-04BE69854708}">
      <dsp:nvSpPr>
        <dsp:cNvPr id="0" name=""/>
        <dsp:cNvSpPr/>
      </dsp:nvSpPr>
      <dsp:spPr>
        <a:xfrm>
          <a:off x="945860" y="1027503"/>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US" sz="1900" kern="1200" dirty="0"/>
            <a:t>Must be lawfully acquired</a:t>
          </a:r>
        </a:p>
      </dsp:txBody>
      <dsp:txXfrm>
        <a:off x="945860" y="1027503"/>
        <a:ext cx="4696114" cy="818926"/>
      </dsp:txXfrm>
    </dsp:sp>
    <dsp:sp modelId="{0D57D0F0-5DBF-4889-88E9-F474D1FDA264}">
      <dsp:nvSpPr>
        <dsp:cNvPr id="0" name=""/>
        <dsp:cNvSpPr/>
      </dsp:nvSpPr>
      <dsp:spPr>
        <a:xfrm>
          <a:off x="0" y="2051161"/>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9DD27-AEAF-45F2-9FF5-D919A3E404DD}">
      <dsp:nvSpPr>
        <dsp:cNvPr id="0" name=""/>
        <dsp:cNvSpPr/>
      </dsp:nvSpPr>
      <dsp:spPr>
        <a:xfrm>
          <a:off x="247725" y="2235420"/>
          <a:ext cx="450409" cy="4504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CF8244-051C-4027-AF4F-707554654110}">
      <dsp:nvSpPr>
        <dsp:cNvPr id="0" name=""/>
        <dsp:cNvSpPr/>
      </dsp:nvSpPr>
      <dsp:spPr>
        <a:xfrm>
          <a:off x="945860" y="2051161"/>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dirty="0"/>
            <a:t>Public research or private study</a:t>
          </a:r>
          <a:endParaRPr lang="en-US" sz="1900" kern="1200" dirty="0"/>
        </a:p>
      </dsp:txBody>
      <dsp:txXfrm>
        <a:off x="945860" y="2051161"/>
        <a:ext cx="4696114" cy="818926"/>
      </dsp:txXfrm>
    </dsp:sp>
    <dsp:sp modelId="{4DF68DA8-D543-4024-924F-174B6CFEC46B}">
      <dsp:nvSpPr>
        <dsp:cNvPr id="0" name=""/>
        <dsp:cNvSpPr/>
      </dsp:nvSpPr>
      <dsp:spPr>
        <a:xfrm>
          <a:off x="0" y="3074820"/>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2D687-8466-46A2-9A65-FD4A21724B9D}">
      <dsp:nvSpPr>
        <dsp:cNvPr id="0" name=""/>
        <dsp:cNvSpPr/>
      </dsp:nvSpPr>
      <dsp:spPr>
        <a:xfrm>
          <a:off x="247725" y="3259078"/>
          <a:ext cx="450409" cy="4504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7F6A2E-9012-4AC0-9E41-97FBAF6CE9A7}">
      <dsp:nvSpPr>
        <dsp:cNvPr id="0" name=""/>
        <dsp:cNvSpPr/>
      </dsp:nvSpPr>
      <dsp:spPr>
        <a:xfrm>
          <a:off x="945860" y="3074820"/>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US" sz="1900" kern="1200" dirty="0"/>
            <a:t>Not prevented by licensing terms</a:t>
          </a:r>
        </a:p>
      </dsp:txBody>
      <dsp:txXfrm>
        <a:off x="945860" y="3074820"/>
        <a:ext cx="4696114" cy="818926"/>
      </dsp:txXfrm>
    </dsp:sp>
    <dsp:sp modelId="{AED0D351-73BF-4658-83AD-765D0136B082}">
      <dsp:nvSpPr>
        <dsp:cNvPr id="0" name=""/>
        <dsp:cNvSpPr/>
      </dsp:nvSpPr>
      <dsp:spPr>
        <a:xfrm>
          <a:off x="0" y="4098478"/>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9C762-8AF9-4328-9CCD-67B16770BEE1}">
      <dsp:nvSpPr>
        <dsp:cNvPr id="0" name=""/>
        <dsp:cNvSpPr/>
      </dsp:nvSpPr>
      <dsp:spPr>
        <a:xfrm>
          <a:off x="247725" y="4282737"/>
          <a:ext cx="450409" cy="4504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0FDB83-4C21-4FFF-97E1-A3596E3B3D33}">
      <dsp:nvSpPr>
        <dsp:cNvPr id="0" name=""/>
        <dsp:cNvSpPr/>
      </dsp:nvSpPr>
      <dsp:spPr>
        <a:xfrm>
          <a:off x="945860" y="4098478"/>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US" sz="1900" kern="1200" dirty="0"/>
            <a:t>Interlibrary loan</a:t>
          </a:r>
        </a:p>
      </dsp:txBody>
      <dsp:txXfrm>
        <a:off x="945860" y="4098478"/>
        <a:ext cx="4696114" cy="81892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9049D-092D-4A04-9E70-F0852E6BE94E}">
      <dsp:nvSpPr>
        <dsp:cNvPr id="0" name=""/>
        <dsp:cNvSpPr/>
      </dsp:nvSpPr>
      <dsp:spPr>
        <a:xfrm>
          <a:off x="0" y="3844"/>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2413F-182A-44BD-8061-00FB5899AD7A}">
      <dsp:nvSpPr>
        <dsp:cNvPr id="0" name=""/>
        <dsp:cNvSpPr/>
      </dsp:nvSpPr>
      <dsp:spPr>
        <a:xfrm>
          <a:off x="247725" y="188103"/>
          <a:ext cx="450409" cy="450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B08E6C-2943-4B76-9095-306DA07B2ECE}">
      <dsp:nvSpPr>
        <dsp:cNvPr id="0" name=""/>
        <dsp:cNvSpPr/>
      </dsp:nvSpPr>
      <dsp:spPr>
        <a:xfrm>
          <a:off x="945860" y="3844"/>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US" sz="1900" kern="1200" dirty="0"/>
            <a:t>Exceptions to Copyright for Education and Teaching</a:t>
          </a:r>
        </a:p>
      </dsp:txBody>
      <dsp:txXfrm>
        <a:off x="945860" y="3844"/>
        <a:ext cx="4696114" cy="818926"/>
      </dsp:txXfrm>
    </dsp:sp>
    <dsp:sp modelId="{9C2844AA-C7FA-46EE-8422-C7203AB01DD1}">
      <dsp:nvSpPr>
        <dsp:cNvPr id="0" name=""/>
        <dsp:cNvSpPr/>
      </dsp:nvSpPr>
      <dsp:spPr>
        <a:xfrm>
          <a:off x="0" y="1027503"/>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C2BA1-8F73-4F98-AC0C-6E7841C65C5C}">
      <dsp:nvSpPr>
        <dsp:cNvPr id="0" name=""/>
        <dsp:cNvSpPr/>
      </dsp:nvSpPr>
      <dsp:spPr>
        <a:xfrm>
          <a:off x="247725" y="1211761"/>
          <a:ext cx="450409" cy="450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46276B-0810-4D03-AA85-04BE69854708}">
      <dsp:nvSpPr>
        <dsp:cNvPr id="0" name=""/>
        <dsp:cNvSpPr/>
      </dsp:nvSpPr>
      <dsp:spPr>
        <a:xfrm>
          <a:off x="945860" y="1027503"/>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dirty="0"/>
            <a:t>Work not copied by the student or individual providing the instruction</a:t>
          </a:r>
          <a:endParaRPr lang="en-US" sz="1900" kern="1200" dirty="0"/>
        </a:p>
      </dsp:txBody>
      <dsp:txXfrm>
        <a:off x="945860" y="1027503"/>
        <a:ext cx="4696114" cy="818926"/>
      </dsp:txXfrm>
    </dsp:sp>
    <dsp:sp modelId="{0D57D0F0-5DBF-4889-88E9-F474D1FDA264}">
      <dsp:nvSpPr>
        <dsp:cNvPr id="0" name=""/>
        <dsp:cNvSpPr/>
      </dsp:nvSpPr>
      <dsp:spPr>
        <a:xfrm>
          <a:off x="0" y="2051161"/>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9DD27-AEAF-45F2-9FF5-D919A3E404DD}">
      <dsp:nvSpPr>
        <dsp:cNvPr id="0" name=""/>
        <dsp:cNvSpPr/>
      </dsp:nvSpPr>
      <dsp:spPr>
        <a:xfrm>
          <a:off x="247725" y="2235420"/>
          <a:ext cx="450409" cy="4504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CF8244-051C-4027-AF4F-707554654110}">
      <dsp:nvSpPr>
        <dsp:cNvPr id="0" name=""/>
        <dsp:cNvSpPr/>
      </dsp:nvSpPr>
      <dsp:spPr>
        <a:xfrm>
          <a:off x="945860" y="2051161"/>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US" sz="1900" kern="1200" dirty="0"/>
            <a:t>Performance of literary, dramatic or musical work</a:t>
          </a:r>
        </a:p>
      </dsp:txBody>
      <dsp:txXfrm>
        <a:off x="945860" y="2051161"/>
        <a:ext cx="4696114" cy="818926"/>
      </dsp:txXfrm>
    </dsp:sp>
    <dsp:sp modelId="{4DF68DA8-D543-4024-924F-174B6CFEC46B}">
      <dsp:nvSpPr>
        <dsp:cNvPr id="0" name=""/>
        <dsp:cNvSpPr/>
      </dsp:nvSpPr>
      <dsp:spPr>
        <a:xfrm>
          <a:off x="0" y="3074820"/>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2D687-8466-46A2-9A65-FD4A21724B9D}">
      <dsp:nvSpPr>
        <dsp:cNvPr id="0" name=""/>
        <dsp:cNvSpPr/>
      </dsp:nvSpPr>
      <dsp:spPr>
        <a:xfrm>
          <a:off x="247725" y="3259078"/>
          <a:ext cx="450409" cy="4504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7F6A2E-9012-4AC0-9E41-97FBAF6CE9A7}">
      <dsp:nvSpPr>
        <dsp:cNvPr id="0" name=""/>
        <dsp:cNvSpPr/>
      </dsp:nvSpPr>
      <dsp:spPr>
        <a:xfrm>
          <a:off x="945860" y="3074820"/>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dirty="0"/>
            <a:t>Source is acknowledged</a:t>
          </a:r>
          <a:endParaRPr lang="en-US" sz="1900" kern="1200" dirty="0"/>
        </a:p>
      </dsp:txBody>
      <dsp:txXfrm>
        <a:off x="945860" y="3074820"/>
        <a:ext cx="4696114" cy="818926"/>
      </dsp:txXfrm>
    </dsp:sp>
    <dsp:sp modelId="{AED0D351-73BF-4658-83AD-765D0136B082}">
      <dsp:nvSpPr>
        <dsp:cNvPr id="0" name=""/>
        <dsp:cNvSpPr/>
      </dsp:nvSpPr>
      <dsp:spPr>
        <a:xfrm>
          <a:off x="0" y="4098478"/>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9C762-8AF9-4328-9CCD-67B16770BEE1}">
      <dsp:nvSpPr>
        <dsp:cNvPr id="0" name=""/>
        <dsp:cNvSpPr/>
      </dsp:nvSpPr>
      <dsp:spPr>
        <a:xfrm>
          <a:off x="247725" y="4282737"/>
          <a:ext cx="450409" cy="4504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0FDB83-4C21-4FFF-97E1-A3596E3B3D33}">
      <dsp:nvSpPr>
        <dsp:cNvPr id="0" name=""/>
        <dsp:cNvSpPr/>
      </dsp:nvSpPr>
      <dsp:spPr>
        <a:xfrm>
          <a:off x="945860" y="4098478"/>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dirty="0"/>
            <a:t>Non-commercial</a:t>
          </a:r>
          <a:endParaRPr lang="en-US" sz="1900" kern="1200" dirty="0"/>
        </a:p>
      </dsp:txBody>
      <dsp:txXfrm>
        <a:off x="945860" y="4098478"/>
        <a:ext cx="4696114" cy="818926"/>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9049D-092D-4A04-9E70-F0852E6BE94E}">
      <dsp:nvSpPr>
        <dsp:cNvPr id="0" name=""/>
        <dsp:cNvSpPr/>
      </dsp:nvSpPr>
      <dsp:spPr>
        <a:xfrm>
          <a:off x="0" y="3844"/>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2413F-182A-44BD-8061-00FB5899AD7A}">
      <dsp:nvSpPr>
        <dsp:cNvPr id="0" name=""/>
        <dsp:cNvSpPr/>
      </dsp:nvSpPr>
      <dsp:spPr>
        <a:xfrm>
          <a:off x="247725" y="188103"/>
          <a:ext cx="450409" cy="450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B08E6C-2943-4B76-9095-306DA07B2ECE}">
      <dsp:nvSpPr>
        <dsp:cNvPr id="0" name=""/>
        <dsp:cNvSpPr/>
      </dsp:nvSpPr>
      <dsp:spPr>
        <a:xfrm>
          <a:off x="945860" y="3844"/>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US" sz="1900" kern="1200" dirty="0"/>
            <a:t>Society of Authors guidance</a:t>
          </a:r>
        </a:p>
      </dsp:txBody>
      <dsp:txXfrm>
        <a:off x="945860" y="3844"/>
        <a:ext cx="4696114" cy="818926"/>
      </dsp:txXfrm>
    </dsp:sp>
    <dsp:sp modelId="{9C2844AA-C7FA-46EE-8422-C7203AB01DD1}">
      <dsp:nvSpPr>
        <dsp:cNvPr id="0" name=""/>
        <dsp:cNvSpPr/>
      </dsp:nvSpPr>
      <dsp:spPr>
        <a:xfrm>
          <a:off x="0" y="1027503"/>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C2BA1-8F73-4F98-AC0C-6E7841C65C5C}">
      <dsp:nvSpPr>
        <dsp:cNvPr id="0" name=""/>
        <dsp:cNvSpPr/>
      </dsp:nvSpPr>
      <dsp:spPr>
        <a:xfrm>
          <a:off x="247725" y="1211761"/>
          <a:ext cx="450409" cy="450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46276B-0810-4D03-AA85-04BE69854708}">
      <dsp:nvSpPr>
        <dsp:cNvPr id="0" name=""/>
        <dsp:cNvSpPr/>
      </dsp:nvSpPr>
      <dsp:spPr>
        <a:xfrm>
          <a:off x="945860" y="1027503"/>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dirty="0"/>
            <a:t>Where work is publicly available</a:t>
          </a:r>
          <a:endParaRPr lang="en-US" sz="1900" kern="1200" dirty="0"/>
        </a:p>
      </dsp:txBody>
      <dsp:txXfrm>
        <a:off x="945860" y="1027503"/>
        <a:ext cx="4696114" cy="818926"/>
      </dsp:txXfrm>
    </dsp:sp>
    <dsp:sp modelId="{0D57D0F0-5DBF-4889-88E9-F474D1FDA264}">
      <dsp:nvSpPr>
        <dsp:cNvPr id="0" name=""/>
        <dsp:cNvSpPr/>
      </dsp:nvSpPr>
      <dsp:spPr>
        <a:xfrm>
          <a:off x="0" y="2051161"/>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9DD27-AEAF-45F2-9FF5-D919A3E404DD}">
      <dsp:nvSpPr>
        <dsp:cNvPr id="0" name=""/>
        <dsp:cNvSpPr/>
      </dsp:nvSpPr>
      <dsp:spPr>
        <a:xfrm>
          <a:off x="247725" y="2235420"/>
          <a:ext cx="450409" cy="4504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CF8244-051C-4027-AF4F-707554654110}">
      <dsp:nvSpPr>
        <dsp:cNvPr id="0" name=""/>
        <dsp:cNvSpPr/>
      </dsp:nvSpPr>
      <dsp:spPr>
        <a:xfrm>
          <a:off x="945860" y="2051161"/>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dirty="0"/>
            <a:t>Supplemented by discussion or assessment</a:t>
          </a:r>
          <a:endParaRPr lang="en-US" sz="1900" kern="1200" dirty="0"/>
        </a:p>
      </dsp:txBody>
      <dsp:txXfrm>
        <a:off x="945860" y="2051161"/>
        <a:ext cx="4696114" cy="818926"/>
      </dsp:txXfrm>
    </dsp:sp>
    <dsp:sp modelId="{4DF68DA8-D543-4024-924F-174B6CFEC46B}">
      <dsp:nvSpPr>
        <dsp:cNvPr id="0" name=""/>
        <dsp:cNvSpPr/>
      </dsp:nvSpPr>
      <dsp:spPr>
        <a:xfrm>
          <a:off x="0" y="3074820"/>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2D687-8466-46A2-9A65-FD4A21724B9D}">
      <dsp:nvSpPr>
        <dsp:cNvPr id="0" name=""/>
        <dsp:cNvSpPr/>
      </dsp:nvSpPr>
      <dsp:spPr>
        <a:xfrm>
          <a:off x="247725" y="3259078"/>
          <a:ext cx="450409" cy="4504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7F6A2E-9012-4AC0-9E41-97FBAF6CE9A7}">
      <dsp:nvSpPr>
        <dsp:cNvPr id="0" name=""/>
        <dsp:cNvSpPr/>
      </dsp:nvSpPr>
      <dsp:spPr>
        <a:xfrm>
          <a:off x="945860" y="3074820"/>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dirty="0"/>
            <a:t>Extent is an acceptable amount</a:t>
          </a:r>
          <a:endParaRPr lang="en-US" sz="1900" kern="1200" dirty="0"/>
        </a:p>
      </dsp:txBody>
      <dsp:txXfrm>
        <a:off x="945860" y="3074820"/>
        <a:ext cx="4696114" cy="818926"/>
      </dsp:txXfrm>
    </dsp:sp>
    <dsp:sp modelId="{AED0D351-73BF-4658-83AD-765D0136B082}">
      <dsp:nvSpPr>
        <dsp:cNvPr id="0" name=""/>
        <dsp:cNvSpPr/>
      </dsp:nvSpPr>
      <dsp:spPr>
        <a:xfrm>
          <a:off x="0" y="4098478"/>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9C762-8AF9-4328-9CCD-67B16770BEE1}">
      <dsp:nvSpPr>
        <dsp:cNvPr id="0" name=""/>
        <dsp:cNvSpPr/>
      </dsp:nvSpPr>
      <dsp:spPr>
        <a:xfrm>
          <a:off x="247725" y="4282737"/>
          <a:ext cx="450409" cy="4504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0FDB83-4C21-4FFF-97E1-A3596E3B3D33}">
      <dsp:nvSpPr>
        <dsp:cNvPr id="0" name=""/>
        <dsp:cNvSpPr/>
      </dsp:nvSpPr>
      <dsp:spPr>
        <a:xfrm>
          <a:off x="945860" y="4098478"/>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US" sz="1900" kern="1200" dirty="0"/>
            <a:t>Source of work of acknowledged</a:t>
          </a:r>
        </a:p>
      </dsp:txBody>
      <dsp:txXfrm>
        <a:off x="945860" y="4098478"/>
        <a:ext cx="4696114" cy="818926"/>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9049D-092D-4A04-9E70-F0852E6BE94E}">
      <dsp:nvSpPr>
        <dsp:cNvPr id="0" name=""/>
        <dsp:cNvSpPr/>
      </dsp:nvSpPr>
      <dsp:spPr>
        <a:xfrm>
          <a:off x="0" y="2042"/>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2413F-182A-44BD-8061-00FB5899AD7A}">
      <dsp:nvSpPr>
        <dsp:cNvPr id="0" name=""/>
        <dsp:cNvSpPr/>
      </dsp:nvSpPr>
      <dsp:spPr>
        <a:xfrm>
          <a:off x="313145" y="234960"/>
          <a:ext cx="569355" cy="5693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B08E6C-2943-4B76-9095-306DA07B2ECE}">
      <dsp:nvSpPr>
        <dsp:cNvPr id="0" name=""/>
        <dsp:cNvSpPr/>
      </dsp:nvSpPr>
      <dsp:spPr>
        <a:xfrm>
          <a:off x="1195647" y="2042"/>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77900">
            <a:lnSpc>
              <a:spcPct val="100000"/>
            </a:lnSpc>
            <a:spcBef>
              <a:spcPct val="0"/>
            </a:spcBef>
            <a:spcAft>
              <a:spcPct val="35000"/>
            </a:spcAft>
            <a:buNone/>
          </a:pPr>
          <a:r>
            <a:rPr lang="en-US" sz="2200" kern="1200" dirty="0"/>
            <a:t>Copyright, Designs and Patents Act 1988</a:t>
          </a:r>
        </a:p>
      </dsp:txBody>
      <dsp:txXfrm>
        <a:off x="1195647" y="2042"/>
        <a:ext cx="4446327" cy="1035192"/>
      </dsp:txXfrm>
    </dsp:sp>
    <dsp:sp modelId="{9C2844AA-C7FA-46EE-8422-C7203AB01DD1}">
      <dsp:nvSpPr>
        <dsp:cNvPr id="0" name=""/>
        <dsp:cNvSpPr/>
      </dsp:nvSpPr>
      <dsp:spPr>
        <a:xfrm>
          <a:off x="0" y="1296033"/>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C2BA1-8F73-4F98-AC0C-6E7841C65C5C}">
      <dsp:nvSpPr>
        <dsp:cNvPr id="0" name=""/>
        <dsp:cNvSpPr/>
      </dsp:nvSpPr>
      <dsp:spPr>
        <a:xfrm>
          <a:off x="313145" y="1528951"/>
          <a:ext cx="569355" cy="5693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46276B-0810-4D03-AA85-04BE69854708}">
      <dsp:nvSpPr>
        <dsp:cNvPr id="0" name=""/>
        <dsp:cNvSpPr/>
      </dsp:nvSpPr>
      <dsp:spPr>
        <a:xfrm>
          <a:off x="1195647" y="1296033"/>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77900">
            <a:lnSpc>
              <a:spcPct val="100000"/>
            </a:lnSpc>
            <a:spcBef>
              <a:spcPct val="0"/>
            </a:spcBef>
            <a:spcAft>
              <a:spcPct val="35000"/>
            </a:spcAft>
            <a:buNone/>
          </a:pPr>
          <a:r>
            <a:rPr lang="en-US" sz="2200" kern="1200" dirty="0"/>
            <a:t>Not a photograph!</a:t>
          </a:r>
        </a:p>
      </dsp:txBody>
      <dsp:txXfrm>
        <a:off x="1195647" y="1296033"/>
        <a:ext cx="4446327" cy="1035192"/>
      </dsp:txXfrm>
    </dsp:sp>
    <dsp:sp modelId="{0D57D0F0-5DBF-4889-88E9-F474D1FDA264}">
      <dsp:nvSpPr>
        <dsp:cNvPr id="0" name=""/>
        <dsp:cNvSpPr/>
      </dsp:nvSpPr>
      <dsp:spPr>
        <a:xfrm>
          <a:off x="0" y="2590024"/>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9DD27-AEAF-45F2-9FF5-D919A3E404DD}">
      <dsp:nvSpPr>
        <dsp:cNvPr id="0" name=""/>
        <dsp:cNvSpPr/>
      </dsp:nvSpPr>
      <dsp:spPr>
        <a:xfrm>
          <a:off x="313145" y="2822942"/>
          <a:ext cx="569355" cy="5693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CF8244-051C-4027-AF4F-707554654110}">
      <dsp:nvSpPr>
        <dsp:cNvPr id="0" name=""/>
        <dsp:cNvSpPr/>
      </dsp:nvSpPr>
      <dsp:spPr>
        <a:xfrm>
          <a:off x="1195647" y="2590024"/>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77900">
            <a:lnSpc>
              <a:spcPct val="100000"/>
            </a:lnSpc>
            <a:spcBef>
              <a:spcPct val="0"/>
            </a:spcBef>
            <a:spcAft>
              <a:spcPct val="35000"/>
            </a:spcAft>
            <a:buNone/>
          </a:pPr>
          <a:r>
            <a:rPr lang="en-GB" sz="2200" kern="1200" dirty="0"/>
            <a:t>Source is “sufficiently acknowledged”</a:t>
          </a:r>
          <a:endParaRPr lang="en-US" sz="2200" kern="1200" dirty="0"/>
        </a:p>
      </dsp:txBody>
      <dsp:txXfrm>
        <a:off x="1195647" y="2590024"/>
        <a:ext cx="4446327" cy="1035192"/>
      </dsp:txXfrm>
    </dsp:sp>
    <dsp:sp modelId="{4DF68DA8-D543-4024-924F-174B6CFEC46B}">
      <dsp:nvSpPr>
        <dsp:cNvPr id="0" name=""/>
        <dsp:cNvSpPr/>
      </dsp:nvSpPr>
      <dsp:spPr>
        <a:xfrm>
          <a:off x="0" y="3884014"/>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2D687-8466-46A2-9A65-FD4A21724B9D}">
      <dsp:nvSpPr>
        <dsp:cNvPr id="0" name=""/>
        <dsp:cNvSpPr/>
      </dsp:nvSpPr>
      <dsp:spPr>
        <a:xfrm>
          <a:off x="313145" y="4116933"/>
          <a:ext cx="569355" cy="5693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7F6A2E-9012-4AC0-9E41-97FBAF6CE9A7}">
      <dsp:nvSpPr>
        <dsp:cNvPr id="0" name=""/>
        <dsp:cNvSpPr/>
      </dsp:nvSpPr>
      <dsp:spPr>
        <a:xfrm>
          <a:off x="1195647" y="3884014"/>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77900">
            <a:lnSpc>
              <a:spcPct val="100000"/>
            </a:lnSpc>
            <a:spcBef>
              <a:spcPct val="0"/>
            </a:spcBef>
            <a:spcAft>
              <a:spcPct val="35000"/>
            </a:spcAft>
            <a:buNone/>
          </a:pPr>
          <a:r>
            <a:rPr lang="en-US" sz="2200" kern="1200" dirty="0"/>
            <a:t>An acceptable amount for the purpose</a:t>
          </a:r>
        </a:p>
      </dsp:txBody>
      <dsp:txXfrm>
        <a:off x="1195647" y="3884014"/>
        <a:ext cx="4446327" cy="10351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08E55-41A0-4CE2-B746-84FFC9B2C404}">
      <dsp:nvSpPr>
        <dsp:cNvPr id="0" name=""/>
        <dsp:cNvSpPr/>
      </dsp:nvSpPr>
      <dsp:spPr>
        <a:xfrm>
          <a:off x="0" y="0"/>
          <a:ext cx="8185708" cy="95353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Relate to creator’s reputation</a:t>
          </a:r>
          <a:endParaRPr lang="en-US" sz="2700" kern="1200" dirty="0"/>
        </a:p>
      </dsp:txBody>
      <dsp:txXfrm>
        <a:off x="27928" y="27928"/>
        <a:ext cx="7076195" cy="897680"/>
      </dsp:txXfrm>
    </dsp:sp>
    <dsp:sp modelId="{F9076605-41AE-4164-AD7E-23DEFE69698E}">
      <dsp:nvSpPr>
        <dsp:cNvPr id="0" name=""/>
        <dsp:cNvSpPr/>
      </dsp:nvSpPr>
      <dsp:spPr>
        <a:xfrm>
          <a:off x="685553" y="1126906"/>
          <a:ext cx="8185708" cy="953536"/>
        </a:xfrm>
        <a:prstGeom prst="roundRect">
          <a:avLst>
            <a:gd name="adj" fmla="val 10000"/>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Non-economic rights</a:t>
          </a:r>
          <a:endParaRPr lang="en-US" sz="2700" kern="1200" dirty="0"/>
        </a:p>
      </dsp:txBody>
      <dsp:txXfrm>
        <a:off x="713481" y="1154834"/>
        <a:ext cx="6824501" cy="897680"/>
      </dsp:txXfrm>
    </dsp:sp>
    <dsp:sp modelId="{C160B769-0D12-4AFA-94D3-B5790692F151}">
      <dsp:nvSpPr>
        <dsp:cNvPr id="0" name=""/>
        <dsp:cNvSpPr/>
      </dsp:nvSpPr>
      <dsp:spPr>
        <a:xfrm>
          <a:off x="1360874" y="2253813"/>
          <a:ext cx="8185708" cy="953536"/>
        </a:xfrm>
        <a:prstGeom prst="roundRect">
          <a:avLst>
            <a:gd name="adj" fmla="val 10000"/>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Only for literary, dramatic, musical, artistic works, film, some performances</a:t>
          </a:r>
          <a:endParaRPr lang="en-US" sz="2700" kern="1200" dirty="0"/>
        </a:p>
      </dsp:txBody>
      <dsp:txXfrm>
        <a:off x="1388802" y="2281741"/>
        <a:ext cx="6834733" cy="897680"/>
      </dsp:txXfrm>
    </dsp:sp>
    <dsp:sp modelId="{07B2BDA8-9065-4C0F-A891-3C0E9CCA8EC4}">
      <dsp:nvSpPr>
        <dsp:cNvPr id="0" name=""/>
        <dsp:cNvSpPr/>
      </dsp:nvSpPr>
      <dsp:spPr>
        <a:xfrm>
          <a:off x="2046427" y="3380719"/>
          <a:ext cx="8185708" cy="953536"/>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Cannot be sold or transferred, although can be waived.</a:t>
          </a:r>
          <a:endParaRPr lang="en-US" sz="2700" kern="1200" dirty="0"/>
        </a:p>
      </dsp:txBody>
      <dsp:txXfrm>
        <a:off x="2074355" y="3408647"/>
        <a:ext cx="6824501" cy="897680"/>
      </dsp:txXfrm>
    </dsp:sp>
    <dsp:sp modelId="{C42F2641-BE31-4D6F-BA1F-97EABF52C7FC}">
      <dsp:nvSpPr>
        <dsp:cNvPr id="0" name=""/>
        <dsp:cNvSpPr/>
      </dsp:nvSpPr>
      <dsp:spPr>
        <a:xfrm>
          <a:off x="7565910" y="730322"/>
          <a:ext cx="619798" cy="61979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705365" y="730322"/>
        <a:ext cx="340888" cy="466398"/>
      </dsp:txXfrm>
    </dsp:sp>
    <dsp:sp modelId="{98B341F0-47B6-48FE-8D16-7667D620803C}">
      <dsp:nvSpPr>
        <dsp:cNvPr id="0" name=""/>
        <dsp:cNvSpPr/>
      </dsp:nvSpPr>
      <dsp:spPr>
        <a:xfrm>
          <a:off x="8251463" y="1857228"/>
          <a:ext cx="619798" cy="619798"/>
        </a:xfrm>
        <a:prstGeom prst="downArrow">
          <a:avLst>
            <a:gd name="adj1" fmla="val 55000"/>
            <a:gd name="adj2" fmla="val 45000"/>
          </a:avLst>
        </a:prstGeom>
        <a:solidFill>
          <a:schemeClr val="accent2">
            <a:tint val="40000"/>
            <a:alpha val="90000"/>
            <a:hueOff val="-920933"/>
            <a:satOff val="6135"/>
            <a:lumOff val="561"/>
            <a:alphaOff val="0"/>
          </a:schemeClr>
        </a:solidFill>
        <a:ln w="15875"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390918" y="1857228"/>
        <a:ext cx="340888" cy="466398"/>
      </dsp:txXfrm>
    </dsp:sp>
    <dsp:sp modelId="{460FA7C5-6EFD-4CF8-A41C-FF9C808711E9}">
      <dsp:nvSpPr>
        <dsp:cNvPr id="0" name=""/>
        <dsp:cNvSpPr/>
      </dsp:nvSpPr>
      <dsp:spPr>
        <a:xfrm>
          <a:off x="8926784" y="2984135"/>
          <a:ext cx="619798" cy="619798"/>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066239" y="2984135"/>
        <a:ext cx="340888" cy="466398"/>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9049D-092D-4A04-9E70-F0852E6BE94E}">
      <dsp:nvSpPr>
        <dsp:cNvPr id="0" name=""/>
        <dsp:cNvSpPr/>
      </dsp:nvSpPr>
      <dsp:spPr>
        <a:xfrm>
          <a:off x="0" y="2042"/>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2413F-182A-44BD-8061-00FB5899AD7A}">
      <dsp:nvSpPr>
        <dsp:cNvPr id="0" name=""/>
        <dsp:cNvSpPr/>
      </dsp:nvSpPr>
      <dsp:spPr>
        <a:xfrm>
          <a:off x="313145" y="234960"/>
          <a:ext cx="569355" cy="5693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B08E6C-2943-4B76-9095-306DA07B2ECE}">
      <dsp:nvSpPr>
        <dsp:cNvPr id="0" name=""/>
        <dsp:cNvSpPr/>
      </dsp:nvSpPr>
      <dsp:spPr>
        <a:xfrm>
          <a:off x="1195647" y="2042"/>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100000"/>
            </a:lnSpc>
            <a:spcBef>
              <a:spcPct val="0"/>
            </a:spcBef>
            <a:spcAft>
              <a:spcPct val="35000"/>
            </a:spcAft>
            <a:buNone/>
          </a:pPr>
          <a:r>
            <a:rPr lang="en-US" sz="2100" kern="1200" dirty="0"/>
            <a:t>For or by users with a disability</a:t>
          </a:r>
        </a:p>
      </dsp:txBody>
      <dsp:txXfrm>
        <a:off x="1195647" y="2042"/>
        <a:ext cx="4446327" cy="1035192"/>
      </dsp:txXfrm>
    </dsp:sp>
    <dsp:sp modelId="{9C2844AA-C7FA-46EE-8422-C7203AB01DD1}">
      <dsp:nvSpPr>
        <dsp:cNvPr id="0" name=""/>
        <dsp:cNvSpPr/>
      </dsp:nvSpPr>
      <dsp:spPr>
        <a:xfrm>
          <a:off x="0" y="1296033"/>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C2BA1-8F73-4F98-AC0C-6E7841C65C5C}">
      <dsp:nvSpPr>
        <dsp:cNvPr id="0" name=""/>
        <dsp:cNvSpPr/>
      </dsp:nvSpPr>
      <dsp:spPr>
        <a:xfrm>
          <a:off x="313145" y="1528951"/>
          <a:ext cx="569355" cy="5693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46276B-0810-4D03-AA85-04BE69854708}">
      <dsp:nvSpPr>
        <dsp:cNvPr id="0" name=""/>
        <dsp:cNvSpPr/>
      </dsp:nvSpPr>
      <dsp:spPr>
        <a:xfrm>
          <a:off x="1195647" y="1296033"/>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100000"/>
            </a:lnSpc>
            <a:spcBef>
              <a:spcPct val="0"/>
            </a:spcBef>
            <a:spcAft>
              <a:spcPct val="35000"/>
            </a:spcAft>
            <a:buNone/>
          </a:pPr>
          <a:r>
            <a:rPr lang="en-US" sz="2100" kern="1200" dirty="0"/>
            <a:t>Full part of accessible work, where they already have an inaccessible copy</a:t>
          </a:r>
        </a:p>
      </dsp:txBody>
      <dsp:txXfrm>
        <a:off x="1195647" y="1296033"/>
        <a:ext cx="4446327" cy="1035192"/>
      </dsp:txXfrm>
    </dsp:sp>
    <dsp:sp modelId="{0D57D0F0-5DBF-4889-88E9-F474D1FDA264}">
      <dsp:nvSpPr>
        <dsp:cNvPr id="0" name=""/>
        <dsp:cNvSpPr/>
      </dsp:nvSpPr>
      <dsp:spPr>
        <a:xfrm>
          <a:off x="0" y="2590024"/>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9DD27-AEAF-45F2-9FF5-D919A3E404DD}">
      <dsp:nvSpPr>
        <dsp:cNvPr id="0" name=""/>
        <dsp:cNvSpPr/>
      </dsp:nvSpPr>
      <dsp:spPr>
        <a:xfrm>
          <a:off x="313145" y="2822942"/>
          <a:ext cx="569355" cy="5693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CF8244-051C-4027-AF4F-707554654110}">
      <dsp:nvSpPr>
        <dsp:cNvPr id="0" name=""/>
        <dsp:cNvSpPr/>
      </dsp:nvSpPr>
      <dsp:spPr>
        <a:xfrm>
          <a:off x="1195647" y="2590024"/>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100000"/>
            </a:lnSpc>
            <a:spcBef>
              <a:spcPct val="0"/>
            </a:spcBef>
            <a:spcAft>
              <a:spcPct val="35000"/>
            </a:spcAft>
            <a:buNone/>
          </a:pPr>
          <a:r>
            <a:rPr lang="en-US" sz="2100" kern="1200" dirty="0"/>
            <a:t>Accessible version must be commercially unavailable</a:t>
          </a:r>
        </a:p>
      </dsp:txBody>
      <dsp:txXfrm>
        <a:off x="1195647" y="2590024"/>
        <a:ext cx="4446327" cy="1035192"/>
      </dsp:txXfrm>
    </dsp:sp>
    <dsp:sp modelId="{4DF68DA8-D543-4024-924F-174B6CFEC46B}">
      <dsp:nvSpPr>
        <dsp:cNvPr id="0" name=""/>
        <dsp:cNvSpPr/>
      </dsp:nvSpPr>
      <dsp:spPr>
        <a:xfrm>
          <a:off x="0" y="3884014"/>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2D687-8466-46A2-9A65-FD4A21724B9D}">
      <dsp:nvSpPr>
        <dsp:cNvPr id="0" name=""/>
        <dsp:cNvSpPr/>
      </dsp:nvSpPr>
      <dsp:spPr>
        <a:xfrm>
          <a:off x="313145" y="4116933"/>
          <a:ext cx="569355" cy="5693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7F6A2E-9012-4AC0-9E41-97FBAF6CE9A7}">
      <dsp:nvSpPr>
        <dsp:cNvPr id="0" name=""/>
        <dsp:cNvSpPr/>
      </dsp:nvSpPr>
      <dsp:spPr>
        <a:xfrm>
          <a:off x="1195647" y="3884014"/>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33450">
            <a:lnSpc>
              <a:spcPct val="100000"/>
            </a:lnSpc>
            <a:spcBef>
              <a:spcPct val="0"/>
            </a:spcBef>
            <a:spcAft>
              <a:spcPct val="35000"/>
            </a:spcAft>
            <a:buNone/>
          </a:pPr>
          <a:r>
            <a:rPr lang="en-US" sz="2100" kern="1200" dirty="0"/>
            <a:t>Can create an accessible copy</a:t>
          </a:r>
        </a:p>
      </dsp:txBody>
      <dsp:txXfrm>
        <a:off x="1195647" y="3884014"/>
        <a:ext cx="4446327" cy="1035192"/>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9049D-092D-4A04-9E70-F0852E6BE94E}">
      <dsp:nvSpPr>
        <dsp:cNvPr id="0" name=""/>
        <dsp:cNvSpPr/>
      </dsp:nvSpPr>
      <dsp:spPr>
        <a:xfrm>
          <a:off x="0" y="600"/>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2413F-182A-44BD-8061-00FB5899AD7A}">
      <dsp:nvSpPr>
        <dsp:cNvPr id="0" name=""/>
        <dsp:cNvSpPr/>
      </dsp:nvSpPr>
      <dsp:spPr>
        <a:xfrm>
          <a:off x="425232" y="316889"/>
          <a:ext cx="773150" cy="773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B08E6C-2943-4B76-9095-306DA07B2ECE}">
      <dsp:nvSpPr>
        <dsp:cNvPr id="0" name=""/>
        <dsp:cNvSpPr/>
      </dsp:nvSpPr>
      <dsp:spPr>
        <a:xfrm>
          <a:off x="1623616" y="600"/>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100000"/>
            </a:lnSpc>
            <a:spcBef>
              <a:spcPct val="0"/>
            </a:spcBef>
            <a:spcAft>
              <a:spcPct val="35000"/>
            </a:spcAft>
            <a:buNone/>
          </a:pPr>
          <a:r>
            <a:rPr lang="en-US" sz="2500" kern="1200" dirty="0"/>
            <a:t>Copyright, Designs and Patents Act 1988</a:t>
          </a:r>
        </a:p>
      </dsp:txBody>
      <dsp:txXfrm>
        <a:off x="1623616" y="600"/>
        <a:ext cx="4018358" cy="1405728"/>
      </dsp:txXfrm>
    </dsp:sp>
    <dsp:sp modelId="{9C2844AA-C7FA-46EE-8422-C7203AB01DD1}">
      <dsp:nvSpPr>
        <dsp:cNvPr id="0" name=""/>
        <dsp:cNvSpPr/>
      </dsp:nvSpPr>
      <dsp:spPr>
        <a:xfrm>
          <a:off x="0" y="1757760"/>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C2BA1-8F73-4F98-AC0C-6E7841C65C5C}">
      <dsp:nvSpPr>
        <dsp:cNvPr id="0" name=""/>
        <dsp:cNvSpPr/>
      </dsp:nvSpPr>
      <dsp:spPr>
        <a:xfrm>
          <a:off x="425232" y="2074049"/>
          <a:ext cx="773150" cy="773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46276B-0810-4D03-AA85-04BE69854708}">
      <dsp:nvSpPr>
        <dsp:cNvPr id="0" name=""/>
        <dsp:cNvSpPr/>
      </dsp:nvSpPr>
      <dsp:spPr>
        <a:xfrm>
          <a:off x="1623616" y="1757760"/>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100000"/>
            </a:lnSpc>
            <a:spcBef>
              <a:spcPct val="0"/>
            </a:spcBef>
            <a:spcAft>
              <a:spcPct val="35000"/>
            </a:spcAft>
            <a:buNone/>
          </a:pPr>
          <a:r>
            <a:rPr lang="en-US" sz="2500" kern="1200" dirty="0"/>
            <a:t>Must be “fair and proportionate”.</a:t>
          </a:r>
        </a:p>
      </dsp:txBody>
      <dsp:txXfrm>
        <a:off x="1623616" y="1757760"/>
        <a:ext cx="4018358" cy="1405728"/>
      </dsp:txXfrm>
    </dsp:sp>
    <dsp:sp modelId="{0D57D0F0-5DBF-4889-88E9-F474D1FDA264}">
      <dsp:nvSpPr>
        <dsp:cNvPr id="0" name=""/>
        <dsp:cNvSpPr/>
      </dsp:nvSpPr>
      <dsp:spPr>
        <a:xfrm>
          <a:off x="0" y="3514921"/>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9DD27-AEAF-45F2-9FF5-D919A3E404DD}">
      <dsp:nvSpPr>
        <dsp:cNvPr id="0" name=""/>
        <dsp:cNvSpPr/>
      </dsp:nvSpPr>
      <dsp:spPr>
        <a:xfrm>
          <a:off x="425232" y="3831209"/>
          <a:ext cx="773150" cy="773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CF8244-051C-4027-AF4F-707554654110}">
      <dsp:nvSpPr>
        <dsp:cNvPr id="0" name=""/>
        <dsp:cNvSpPr/>
      </dsp:nvSpPr>
      <dsp:spPr>
        <a:xfrm>
          <a:off x="1623616" y="3514921"/>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100000"/>
            </a:lnSpc>
            <a:spcBef>
              <a:spcPct val="0"/>
            </a:spcBef>
            <a:spcAft>
              <a:spcPct val="35000"/>
            </a:spcAft>
            <a:buNone/>
          </a:pPr>
          <a:r>
            <a:rPr lang="en-GB" sz="2500" kern="1200" dirty="0"/>
            <a:t>The author’s other rights still apply.</a:t>
          </a:r>
          <a:endParaRPr lang="en-US" sz="2500" kern="1200" dirty="0"/>
        </a:p>
      </dsp:txBody>
      <dsp:txXfrm>
        <a:off x="1623616" y="3514921"/>
        <a:ext cx="4018358" cy="1405728"/>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9049D-092D-4A04-9E70-F0852E6BE94E}">
      <dsp:nvSpPr>
        <dsp:cNvPr id="0" name=""/>
        <dsp:cNvSpPr/>
      </dsp:nvSpPr>
      <dsp:spPr>
        <a:xfrm>
          <a:off x="0" y="3844"/>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2413F-182A-44BD-8061-00FB5899AD7A}">
      <dsp:nvSpPr>
        <dsp:cNvPr id="0" name=""/>
        <dsp:cNvSpPr/>
      </dsp:nvSpPr>
      <dsp:spPr>
        <a:xfrm>
          <a:off x="247725" y="188103"/>
          <a:ext cx="450409" cy="450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B08E6C-2943-4B76-9095-306DA07B2ECE}">
      <dsp:nvSpPr>
        <dsp:cNvPr id="0" name=""/>
        <dsp:cNvSpPr/>
      </dsp:nvSpPr>
      <dsp:spPr>
        <a:xfrm>
          <a:off x="945860" y="3844"/>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US" sz="1900" kern="1200" dirty="0"/>
            <a:t>Copyright, Designs and Patents Act 1988</a:t>
          </a:r>
        </a:p>
      </dsp:txBody>
      <dsp:txXfrm>
        <a:off x="945860" y="3844"/>
        <a:ext cx="4696114" cy="818926"/>
      </dsp:txXfrm>
    </dsp:sp>
    <dsp:sp modelId="{9C2844AA-C7FA-46EE-8422-C7203AB01DD1}">
      <dsp:nvSpPr>
        <dsp:cNvPr id="0" name=""/>
        <dsp:cNvSpPr/>
      </dsp:nvSpPr>
      <dsp:spPr>
        <a:xfrm>
          <a:off x="0" y="1027503"/>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C2BA1-8F73-4F98-AC0C-6E7841C65C5C}">
      <dsp:nvSpPr>
        <dsp:cNvPr id="0" name=""/>
        <dsp:cNvSpPr/>
      </dsp:nvSpPr>
      <dsp:spPr>
        <a:xfrm>
          <a:off x="247725" y="1211761"/>
          <a:ext cx="450409" cy="450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46276B-0810-4D03-AA85-04BE69854708}">
      <dsp:nvSpPr>
        <dsp:cNvPr id="0" name=""/>
        <dsp:cNvSpPr/>
      </dsp:nvSpPr>
      <dsp:spPr>
        <a:xfrm>
          <a:off x="945860" y="1027503"/>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dirty="0"/>
            <a:t>Purpose of “computational analysis”.</a:t>
          </a:r>
          <a:endParaRPr lang="en-US" sz="1900" kern="1200" dirty="0"/>
        </a:p>
      </dsp:txBody>
      <dsp:txXfrm>
        <a:off x="945860" y="1027503"/>
        <a:ext cx="4696114" cy="818926"/>
      </dsp:txXfrm>
    </dsp:sp>
    <dsp:sp modelId="{0D57D0F0-5DBF-4889-88E9-F474D1FDA264}">
      <dsp:nvSpPr>
        <dsp:cNvPr id="0" name=""/>
        <dsp:cNvSpPr/>
      </dsp:nvSpPr>
      <dsp:spPr>
        <a:xfrm>
          <a:off x="0" y="2051161"/>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9DD27-AEAF-45F2-9FF5-D919A3E404DD}">
      <dsp:nvSpPr>
        <dsp:cNvPr id="0" name=""/>
        <dsp:cNvSpPr/>
      </dsp:nvSpPr>
      <dsp:spPr>
        <a:xfrm>
          <a:off x="247725" y="2235420"/>
          <a:ext cx="450409" cy="4504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CF8244-051C-4027-AF4F-707554654110}">
      <dsp:nvSpPr>
        <dsp:cNvPr id="0" name=""/>
        <dsp:cNvSpPr/>
      </dsp:nvSpPr>
      <dsp:spPr>
        <a:xfrm>
          <a:off x="945860" y="2051161"/>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dirty="0"/>
            <a:t>Whole copies can be made</a:t>
          </a:r>
          <a:endParaRPr lang="en-US" sz="1900" kern="1200" dirty="0"/>
        </a:p>
      </dsp:txBody>
      <dsp:txXfrm>
        <a:off x="945860" y="2051161"/>
        <a:ext cx="4696114" cy="818926"/>
      </dsp:txXfrm>
    </dsp:sp>
    <dsp:sp modelId="{4DF68DA8-D543-4024-924F-174B6CFEC46B}">
      <dsp:nvSpPr>
        <dsp:cNvPr id="0" name=""/>
        <dsp:cNvSpPr/>
      </dsp:nvSpPr>
      <dsp:spPr>
        <a:xfrm>
          <a:off x="0" y="3074820"/>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2D687-8466-46A2-9A65-FD4A21724B9D}">
      <dsp:nvSpPr>
        <dsp:cNvPr id="0" name=""/>
        <dsp:cNvSpPr/>
      </dsp:nvSpPr>
      <dsp:spPr>
        <a:xfrm>
          <a:off x="247725" y="3259078"/>
          <a:ext cx="450409" cy="4504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7F6A2E-9012-4AC0-9E41-97FBAF6CE9A7}">
      <dsp:nvSpPr>
        <dsp:cNvPr id="0" name=""/>
        <dsp:cNvSpPr/>
      </dsp:nvSpPr>
      <dsp:spPr>
        <a:xfrm>
          <a:off x="945860" y="3074820"/>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dirty="0"/>
            <a:t>Material source must be attributed</a:t>
          </a:r>
          <a:endParaRPr lang="en-US" sz="1900" kern="1200" dirty="0"/>
        </a:p>
      </dsp:txBody>
      <dsp:txXfrm>
        <a:off x="945860" y="3074820"/>
        <a:ext cx="4696114" cy="818926"/>
      </dsp:txXfrm>
    </dsp:sp>
    <dsp:sp modelId="{AED0D351-73BF-4658-83AD-765D0136B082}">
      <dsp:nvSpPr>
        <dsp:cNvPr id="0" name=""/>
        <dsp:cNvSpPr/>
      </dsp:nvSpPr>
      <dsp:spPr>
        <a:xfrm>
          <a:off x="0" y="4098478"/>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9C762-8AF9-4328-9CCD-67B16770BEE1}">
      <dsp:nvSpPr>
        <dsp:cNvPr id="0" name=""/>
        <dsp:cNvSpPr/>
      </dsp:nvSpPr>
      <dsp:spPr>
        <a:xfrm>
          <a:off x="247725" y="4282737"/>
          <a:ext cx="450409" cy="4504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0FDB83-4C21-4FFF-97E1-A3596E3B3D33}">
      <dsp:nvSpPr>
        <dsp:cNvPr id="0" name=""/>
        <dsp:cNvSpPr/>
      </dsp:nvSpPr>
      <dsp:spPr>
        <a:xfrm>
          <a:off x="945860" y="4098478"/>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en-GB" sz="1900" kern="1200" dirty="0"/>
            <a:t>Cannot be overridden by contracts.</a:t>
          </a:r>
          <a:endParaRPr lang="en-US" sz="1900" kern="1200" dirty="0"/>
        </a:p>
      </dsp:txBody>
      <dsp:txXfrm>
        <a:off x="945860" y="4098478"/>
        <a:ext cx="4696114" cy="818926"/>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9715F-EC3D-4FCA-A34F-6B73BE5A1D71}">
      <dsp:nvSpPr>
        <dsp:cNvPr id="0" name=""/>
        <dsp:cNvSpPr/>
      </dsp:nvSpPr>
      <dsp:spPr>
        <a:xfrm>
          <a:off x="626907" y="832359"/>
          <a:ext cx="1248979" cy="1248979"/>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8F5056-F404-4121-B3BA-F61EB5F06079}">
      <dsp:nvSpPr>
        <dsp:cNvPr id="0" name=""/>
        <dsp:cNvSpPr/>
      </dsp:nvSpPr>
      <dsp:spPr>
        <a:xfrm>
          <a:off x="893083" y="1098535"/>
          <a:ext cx="716627" cy="716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0A7453-0CB0-40EB-AE1F-771BA4F2C117}">
      <dsp:nvSpPr>
        <dsp:cNvPr id="0" name=""/>
        <dsp:cNvSpPr/>
      </dsp:nvSpPr>
      <dsp:spPr>
        <a:xfrm>
          <a:off x="227643" y="2470365"/>
          <a:ext cx="20475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Great resource at copyrightuser.org</a:t>
          </a:r>
          <a:endParaRPr lang="en-US" sz="1700" kern="1200"/>
        </a:p>
      </dsp:txBody>
      <dsp:txXfrm>
        <a:off x="227643" y="2470365"/>
        <a:ext cx="2047508" cy="720000"/>
      </dsp:txXfrm>
    </dsp:sp>
    <dsp:sp modelId="{836589BA-D19D-4180-ACAA-137C47AC73D8}">
      <dsp:nvSpPr>
        <dsp:cNvPr id="0" name=""/>
        <dsp:cNvSpPr/>
      </dsp:nvSpPr>
      <dsp:spPr>
        <a:xfrm>
          <a:off x="3032729" y="832359"/>
          <a:ext cx="1248979" cy="1248979"/>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D902A-54A2-48FE-8131-B11E33EC5B84}">
      <dsp:nvSpPr>
        <dsp:cNvPr id="0" name=""/>
        <dsp:cNvSpPr/>
      </dsp:nvSpPr>
      <dsp:spPr>
        <a:xfrm>
          <a:off x="3298906" y="1098535"/>
          <a:ext cx="716627" cy="716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3A9D39-0BC9-49D9-A77A-32F69A4143CA}">
      <dsp:nvSpPr>
        <dsp:cNvPr id="0" name=""/>
        <dsp:cNvSpPr/>
      </dsp:nvSpPr>
      <dsp:spPr>
        <a:xfrm>
          <a:off x="2633465" y="2470365"/>
          <a:ext cx="20475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What do I do if my rights have been infringed?</a:t>
          </a:r>
          <a:endParaRPr lang="en-US" sz="1700" kern="1200"/>
        </a:p>
      </dsp:txBody>
      <dsp:txXfrm>
        <a:off x="2633465" y="2470365"/>
        <a:ext cx="2047508" cy="720000"/>
      </dsp:txXfrm>
    </dsp:sp>
    <dsp:sp modelId="{AF8A7DB3-BFEF-4C11-8705-01AF147208C9}">
      <dsp:nvSpPr>
        <dsp:cNvPr id="0" name=""/>
        <dsp:cNvSpPr/>
      </dsp:nvSpPr>
      <dsp:spPr>
        <a:xfrm>
          <a:off x="5438552" y="832359"/>
          <a:ext cx="1248979" cy="1248979"/>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036BA8-AB3A-43D3-B437-C7657FFE85F3}">
      <dsp:nvSpPr>
        <dsp:cNvPr id="0" name=""/>
        <dsp:cNvSpPr/>
      </dsp:nvSpPr>
      <dsp:spPr>
        <a:xfrm>
          <a:off x="5704728" y="1098535"/>
          <a:ext cx="716627" cy="716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3B85CE-2785-467E-8ED5-091F883BC5E6}">
      <dsp:nvSpPr>
        <dsp:cNvPr id="0" name=""/>
        <dsp:cNvSpPr/>
      </dsp:nvSpPr>
      <dsp:spPr>
        <a:xfrm>
          <a:off x="5039287" y="2470365"/>
          <a:ext cx="20475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If you are accused of copyright infringement</a:t>
          </a:r>
          <a:endParaRPr lang="en-US" sz="1700" kern="1200"/>
        </a:p>
      </dsp:txBody>
      <dsp:txXfrm>
        <a:off x="5039287" y="2470365"/>
        <a:ext cx="2047508" cy="720000"/>
      </dsp:txXfrm>
    </dsp:sp>
    <dsp:sp modelId="{1D176F78-E0CA-43FA-8291-1D89F9D3F004}">
      <dsp:nvSpPr>
        <dsp:cNvPr id="0" name=""/>
        <dsp:cNvSpPr/>
      </dsp:nvSpPr>
      <dsp:spPr>
        <a:xfrm>
          <a:off x="7844374" y="832359"/>
          <a:ext cx="1248979" cy="1248979"/>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6D129-0082-4806-9486-C9C2CE24548B}">
      <dsp:nvSpPr>
        <dsp:cNvPr id="0" name=""/>
        <dsp:cNvSpPr/>
      </dsp:nvSpPr>
      <dsp:spPr>
        <a:xfrm>
          <a:off x="8110550" y="1098535"/>
          <a:ext cx="716627" cy="716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93F554-5EA9-447A-A64F-758B92FD5663}">
      <dsp:nvSpPr>
        <dsp:cNvPr id="0" name=""/>
        <dsp:cNvSpPr/>
      </dsp:nvSpPr>
      <dsp:spPr>
        <a:xfrm>
          <a:off x="7445110" y="2470365"/>
          <a:ext cx="20475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Resolving a dispute</a:t>
          </a:r>
          <a:endParaRPr lang="en-US" sz="1700" kern="1200"/>
        </a:p>
      </dsp:txBody>
      <dsp:txXfrm>
        <a:off x="7445110" y="2470365"/>
        <a:ext cx="2047508" cy="720000"/>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F7B39-9F25-4E5C-B3E7-2B12ED393B1D}">
      <dsp:nvSpPr>
        <dsp:cNvPr id="0" name=""/>
        <dsp:cNvSpPr/>
      </dsp:nvSpPr>
      <dsp:spPr>
        <a:xfrm>
          <a:off x="3015088" y="714555"/>
          <a:ext cx="550147" cy="91440"/>
        </a:xfrm>
        <a:custGeom>
          <a:avLst/>
          <a:gdLst/>
          <a:ahLst/>
          <a:cxnLst/>
          <a:rect l="0" t="0" r="0" b="0"/>
          <a:pathLst>
            <a:path>
              <a:moveTo>
                <a:pt x="0" y="45720"/>
              </a:moveTo>
              <a:lnTo>
                <a:pt x="550147"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75643" y="757371"/>
        <a:ext cx="29037" cy="5807"/>
      </dsp:txXfrm>
    </dsp:sp>
    <dsp:sp modelId="{BAFE24AD-6EFA-4496-AA8F-0032D92EFDA8}">
      <dsp:nvSpPr>
        <dsp:cNvPr id="0" name=""/>
        <dsp:cNvSpPr/>
      </dsp:nvSpPr>
      <dsp:spPr>
        <a:xfrm>
          <a:off x="491898" y="2778"/>
          <a:ext cx="2524989" cy="151499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727" tIns="129873" rIns="123727" bIns="129873" numCol="1" spcCol="1270" anchor="ctr" anchorCtr="0">
          <a:noAutofit/>
        </a:bodyPr>
        <a:lstStyle/>
        <a:p>
          <a:pPr marL="0" lvl="0" indent="0" algn="ctr" defTabSz="2222500">
            <a:lnSpc>
              <a:spcPct val="90000"/>
            </a:lnSpc>
            <a:spcBef>
              <a:spcPct val="0"/>
            </a:spcBef>
            <a:spcAft>
              <a:spcPct val="35000"/>
            </a:spcAft>
            <a:buNone/>
          </a:pPr>
          <a:r>
            <a:rPr lang="en-GB" sz="5000" kern="1200"/>
            <a:t>CC BY</a:t>
          </a:r>
          <a:endParaRPr lang="en-US" sz="5000" kern="1200"/>
        </a:p>
      </dsp:txBody>
      <dsp:txXfrm>
        <a:off x="491898" y="2778"/>
        <a:ext cx="2524989" cy="1514993"/>
      </dsp:txXfrm>
    </dsp:sp>
    <dsp:sp modelId="{1437AA91-3575-4EE4-AE28-8DF9CF944CFA}">
      <dsp:nvSpPr>
        <dsp:cNvPr id="0" name=""/>
        <dsp:cNvSpPr/>
      </dsp:nvSpPr>
      <dsp:spPr>
        <a:xfrm>
          <a:off x="6120825" y="714555"/>
          <a:ext cx="550147" cy="91440"/>
        </a:xfrm>
        <a:custGeom>
          <a:avLst/>
          <a:gdLst/>
          <a:ahLst/>
          <a:cxnLst/>
          <a:rect l="0" t="0" r="0" b="0"/>
          <a:pathLst>
            <a:path>
              <a:moveTo>
                <a:pt x="0" y="45720"/>
              </a:moveTo>
              <a:lnTo>
                <a:pt x="550147" y="45720"/>
              </a:lnTo>
            </a:path>
          </a:pathLst>
        </a:custGeom>
        <a:noFill/>
        <a:ln w="9525" cap="flat" cmpd="sng" algn="ctr">
          <a:solidFill>
            <a:schemeClr val="accent5">
              <a:hueOff val="589196"/>
              <a:satOff val="-2817"/>
              <a:lumOff val="30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81381" y="757371"/>
        <a:ext cx="29037" cy="5807"/>
      </dsp:txXfrm>
    </dsp:sp>
    <dsp:sp modelId="{3E630817-990C-4C74-A7A7-AFC5DC1A42A5}">
      <dsp:nvSpPr>
        <dsp:cNvPr id="0" name=""/>
        <dsp:cNvSpPr/>
      </dsp:nvSpPr>
      <dsp:spPr>
        <a:xfrm>
          <a:off x="3597636" y="2778"/>
          <a:ext cx="2524989" cy="1514993"/>
        </a:xfrm>
        <a:prstGeom prst="rect">
          <a:avLst/>
        </a:prstGeom>
        <a:solidFill>
          <a:schemeClr val="accent5">
            <a:hueOff val="471357"/>
            <a:satOff val="-2254"/>
            <a:lumOff val="247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727" tIns="129873" rIns="123727" bIns="129873" numCol="1" spcCol="1270" anchor="ctr" anchorCtr="0">
          <a:noAutofit/>
        </a:bodyPr>
        <a:lstStyle/>
        <a:p>
          <a:pPr marL="0" lvl="0" indent="0" algn="ctr" defTabSz="2222500">
            <a:lnSpc>
              <a:spcPct val="90000"/>
            </a:lnSpc>
            <a:spcBef>
              <a:spcPct val="0"/>
            </a:spcBef>
            <a:spcAft>
              <a:spcPct val="35000"/>
            </a:spcAft>
            <a:buNone/>
          </a:pPr>
          <a:r>
            <a:rPr lang="en-GB" sz="5000" kern="1200"/>
            <a:t>CC BY-SA</a:t>
          </a:r>
          <a:endParaRPr lang="en-US" sz="5000" kern="1200"/>
        </a:p>
      </dsp:txBody>
      <dsp:txXfrm>
        <a:off x="3597636" y="2778"/>
        <a:ext cx="2524989" cy="1514993"/>
      </dsp:txXfrm>
    </dsp:sp>
    <dsp:sp modelId="{D59DA24C-700B-4616-90F8-16F8D7EAC86A}">
      <dsp:nvSpPr>
        <dsp:cNvPr id="0" name=""/>
        <dsp:cNvSpPr/>
      </dsp:nvSpPr>
      <dsp:spPr>
        <a:xfrm>
          <a:off x="1754393" y="1515972"/>
          <a:ext cx="6211475" cy="550147"/>
        </a:xfrm>
        <a:custGeom>
          <a:avLst/>
          <a:gdLst/>
          <a:ahLst/>
          <a:cxnLst/>
          <a:rect l="0" t="0" r="0" b="0"/>
          <a:pathLst>
            <a:path>
              <a:moveTo>
                <a:pt x="6211475" y="0"/>
              </a:moveTo>
              <a:lnTo>
                <a:pt x="6211475" y="292173"/>
              </a:lnTo>
              <a:lnTo>
                <a:pt x="0" y="292173"/>
              </a:lnTo>
              <a:lnTo>
                <a:pt x="0" y="550147"/>
              </a:lnTo>
            </a:path>
          </a:pathLst>
        </a:custGeom>
        <a:noFill/>
        <a:ln w="9525" cap="flat" cmpd="sng" algn="ctr">
          <a:solidFill>
            <a:schemeClr val="accent5">
              <a:hueOff val="1178392"/>
              <a:satOff val="-5635"/>
              <a:lumOff val="6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04166" y="1788142"/>
        <a:ext cx="311928" cy="5807"/>
      </dsp:txXfrm>
    </dsp:sp>
    <dsp:sp modelId="{7F1CA2C1-1162-428C-9825-34ABBEBA797B}">
      <dsp:nvSpPr>
        <dsp:cNvPr id="0" name=""/>
        <dsp:cNvSpPr/>
      </dsp:nvSpPr>
      <dsp:spPr>
        <a:xfrm>
          <a:off x="6703373" y="2778"/>
          <a:ext cx="2524989" cy="1514993"/>
        </a:xfrm>
        <a:prstGeom prst="rect">
          <a:avLst/>
        </a:prstGeom>
        <a:solidFill>
          <a:schemeClr val="accent5">
            <a:hueOff val="942713"/>
            <a:satOff val="-4508"/>
            <a:lumOff val="494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727" tIns="129873" rIns="123727" bIns="129873" numCol="1" spcCol="1270" anchor="ctr" anchorCtr="0">
          <a:noAutofit/>
        </a:bodyPr>
        <a:lstStyle/>
        <a:p>
          <a:pPr marL="0" lvl="0" indent="0" algn="ctr" defTabSz="2222500">
            <a:lnSpc>
              <a:spcPct val="90000"/>
            </a:lnSpc>
            <a:spcBef>
              <a:spcPct val="0"/>
            </a:spcBef>
            <a:spcAft>
              <a:spcPct val="35000"/>
            </a:spcAft>
            <a:buNone/>
          </a:pPr>
          <a:r>
            <a:rPr lang="en-GB" sz="5000" kern="1200"/>
            <a:t>CC BY-NC</a:t>
          </a:r>
          <a:endParaRPr lang="en-US" sz="5000" kern="1200"/>
        </a:p>
      </dsp:txBody>
      <dsp:txXfrm>
        <a:off x="6703373" y="2778"/>
        <a:ext cx="2524989" cy="1514993"/>
      </dsp:txXfrm>
    </dsp:sp>
    <dsp:sp modelId="{0AE7E81F-8CBF-4317-8450-11F39581E8B0}">
      <dsp:nvSpPr>
        <dsp:cNvPr id="0" name=""/>
        <dsp:cNvSpPr/>
      </dsp:nvSpPr>
      <dsp:spPr>
        <a:xfrm>
          <a:off x="3015088" y="2810296"/>
          <a:ext cx="550147" cy="91440"/>
        </a:xfrm>
        <a:custGeom>
          <a:avLst/>
          <a:gdLst/>
          <a:ahLst/>
          <a:cxnLst/>
          <a:rect l="0" t="0" r="0" b="0"/>
          <a:pathLst>
            <a:path>
              <a:moveTo>
                <a:pt x="0" y="45720"/>
              </a:moveTo>
              <a:lnTo>
                <a:pt x="550147" y="45720"/>
              </a:lnTo>
            </a:path>
          </a:pathLst>
        </a:custGeom>
        <a:noFill/>
        <a:ln w="9525" cap="flat" cmpd="sng" algn="ctr">
          <a:solidFill>
            <a:schemeClr val="accent5">
              <a:hueOff val="1767588"/>
              <a:satOff val="-8452"/>
              <a:lumOff val="92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75643" y="2853113"/>
        <a:ext cx="29037" cy="5807"/>
      </dsp:txXfrm>
    </dsp:sp>
    <dsp:sp modelId="{DA130FF2-2787-4FD7-B1FF-F2E9022BAC34}">
      <dsp:nvSpPr>
        <dsp:cNvPr id="0" name=""/>
        <dsp:cNvSpPr/>
      </dsp:nvSpPr>
      <dsp:spPr>
        <a:xfrm>
          <a:off x="491898" y="2098519"/>
          <a:ext cx="2524989" cy="1514993"/>
        </a:xfrm>
        <a:prstGeom prst="rect">
          <a:avLst/>
        </a:prstGeom>
        <a:solidFill>
          <a:schemeClr val="accent5">
            <a:hueOff val="1414070"/>
            <a:satOff val="-6762"/>
            <a:lumOff val="741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727" tIns="129873" rIns="123727" bIns="129873" numCol="1" spcCol="1270" anchor="ctr" anchorCtr="0">
          <a:noAutofit/>
        </a:bodyPr>
        <a:lstStyle/>
        <a:p>
          <a:pPr marL="0" lvl="0" indent="0" algn="ctr" defTabSz="2222500">
            <a:lnSpc>
              <a:spcPct val="90000"/>
            </a:lnSpc>
            <a:spcBef>
              <a:spcPct val="0"/>
            </a:spcBef>
            <a:spcAft>
              <a:spcPct val="35000"/>
            </a:spcAft>
            <a:buNone/>
          </a:pPr>
          <a:r>
            <a:rPr lang="en-GB" sz="5000" kern="1200"/>
            <a:t>CC BY-NC-SA</a:t>
          </a:r>
          <a:endParaRPr lang="en-US" sz="5000" kern="1200"/>
        </a:p>
      </dsp:txBody>
      <dsp:txXfrm>
        <a:off x="491898" y="2098519"/>
        <a:ext cx="2524989" cy="1514993"/>
      </dsp:txXfrm>
    </dsp:sp>
    <dsp:sp modelId="{3A598788-216F-443E-A630-DD253D9BAE8A}">
      <dsp:nvSpPr>
        <dsp:cNvPr id="0" name=""/>
        <dsp:cNvSpPr/>
      </dsp:nvSpPr>
      <dsp:spPr>
        <a:xfrm>
          <a:off x="6120825" y="2810296"/>
          <a:ext cx="550147" cy="91440"/>
        </a:xfrm>
        <a:custGeom>
          <a:avLst/>
          <a:gdLst/>
          <a:ahLst/>
          <a:cxnLst/>
          <a:rect l="0" t="0" r="0" b="0"/>
          <a:pathLst>
            <a:path>
              <a:moveTo>
                <a:pt x="0" y="45720"/>
              </a:moveTo>
              <a:lnTo>
                <a:pt x="550147" y="45720"/>
              </a:lnTo>
            </a:path>
          </a:pathLst>
        </a:custGeom>
        <a:noFill/>
        <a:ln w="9525" cap="flat" cmpd="sng" algn="ctr">
          <a:solidFill>
            <a:schemeClr val="accent5">
              <a:hueOff val="2356783"/>
              <a:satOff val="-11270"/>
              <a:lumOff val="1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81381" y="2853113"/>
        <a:ext cx="29037" cy="5807"/>
      </dsp:txXfrm>
    </dsp:sp>
    <dsp:sp modelId="{D5C8DFC4-79FB-436B-9B53-91C9E582D1B5}">
      <dsp:nvSpPr>
        <dsp:cNvPr id="0" name=""/>
        <dsp:cNvSpPr/>
      </dsp:nvSpPr>
      <dsp:spPr>
        <a:xfrm>
          <a:off x="3597636" y="2098519"/>
          <a:ext cx="2524989" cy="1514993"/>
        </a:xfrm>
        <a:prstGeom prst="rect">
          <a:avLst/>
        </a:prstGeom>
        <a:solidFill>
          <a:schemeClr val="accent5">
            <a:hueOff val="1885427"/>
            <a:satOff val="-9016"/>
            <a:lumOff val="988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727" tIns="129873" rIns="123727" bIns="129873" numCol="1" spcCol="1270" anchor="ctr" anchorCtr="0">
          <a:noAutofit/>
        </a:bodyPr>
        <a:lstStyle/>
        <a:p>
          <a:pPr marL="0" lvl="0" indent="0" algn="ctr" defTabSz="2222500">
            <a:lnSpc>
              <a:spcPct val="90000"/>
            </a:lnSpc>
            <a:spcBef>
              <a:spcPct val="0"/>
            </a:spcBef>
            <a:spcAft>
              <a:spcPct val="35000"/>
            </a:spcAft>
            <a:buNone/>
          </a:pPr>
          <a:r>
            <a:rPr lang="en-GB" sz="5000" kern="1200"/>
            <a:t>CC BY-ND</a:t>
          </a:r>
          <a:endParaRPr lang="en-US" sz="5000" kern="1200"/>
        </a:p>
      </dsp:txBody>
      <dsp:txXfrm>
        <a:off x="3597636" y="2098519"/>
        <a:ext cx="2524989" cy="1514993"/>
      </dsp:txXfrm>
    </dsp:sp>
    <dsp:sp modelId="{100FAB9C-15C8-4AC4-A46B-17A16572A8F1}">
      <dsp:nvSpPr>
        <dsp:cNvPr id="0" name=""/>
        <dsp:cNvSpPr/>
      </dsp:nvSpPr>
      <dsp:spPr>
        <a:xfrm>
          <a:off x="6703373" y="2098519"/>
          <a:ext cx="2524989" cy="1514993"/>
        </a:xfrm>
        <a:prstGeom prst="rect">
          <a:avLst/>
        </a:prstGeom>
        <a:solidFill>
          <a:schemeClr val="accent5">
            <a:hueOff val="2356783"/>
            <a:satOff val="-11270"/>
            <a:lumOff val="1235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3727" tIns="129873" rIns="123727" bIns="129873" numCol="1" spcCol="1270" anchor="ctr" anchorCtr="0">
          <a:noAutofit/>
        </a:bodyPr>
        <a:lstStyle/>
        <a:p>
          <a:pPr marL="0" lvl="0" indent="0" algn="ctr" defTabSz="2222500">
            <a:lnSpc>
              <a:spcPct val="90000"/>
            </a:lnSpc>
            <a:spcBef>
              <a:spcPct val="0"/>
            </a:spcBef>
            <a:spcAft>
              <a:spcPct val="35000"/>
            </a:spcAft>
            <a:buNone/>
          </a:pPr>
          <a:r>
            <a:rPr lang="en-GB" sz="5000" kern="1200"/>
            <a:t>CC BY-NC ND</a:t>
          </a:r>
          <a:endParaRPr lang="en-US" sz="5000" kern="1200"/>
        </a:p>
      </dsp:txBody>
      <dsp:txXfrm>
        <a:off x="6703373" y="2098519"/>
        <a:ext cx="2524989" cy="1514993"/>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B17E0-DAEC-42D2-84CF-F1C30D1C9991}">
      <dsp:nvSpPr>
        <dsp:cNvPr id="0" name=""/>
        <dsp:cNvSpPr/>
      </dsp:nvSpPr>
      <dsp:spPr>
        <a:xfrm>
          <a:off x="0" y="0"/>
          <a:ext cx="5522546" cy="67411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GB" sz="1700" kern="1200"/>
            <a:t>Share - copy &amp; distribute in any medium or format</a:t>
          </a:r>
          <a:endParaRPr lang="en-US" sz="1700" kern="1200"/>
        </a:p>
      </dsp:txBody>
      <dsp:txXfrm>
        <a:off x="19744" y="19744"/>
        <a:ext cx="4716247" cy="634631"/>
      </dsp:txXfrm>
    </dsp:sp>
    <dsp:sp modelId="{C14A0180-7040-48CC-9291-9FC6656C5CB1}">
      <dsp:nvSpPr>
        <dsp:cNvPr id="0" name=""/>
        <dsp:cNvSpPr/>
      </dsp:nvSpPr>
      <dsp:spPr>
        <a:xfrm>
          <a:off x="412397" y="767746"/>
          <a:ext cx="5522546" cy="67411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GB" sz="1700" kern="1200"/>
            <a:t>Adapt – remix, transform for any purpose</a:t>
          </a:r>
          <a:endParaRPr lang="en-US" sz="1700" kern="1200"/>
        </a:p>
      </dsp:txBody>
      <dsp:txXfrm>
        <a:off x="432141" y="787490"/>
        <a:ext cx="4632482" cy="634631"/>
      </dsp:txXfrm>
    </dsp:sp>
    <dsp:sp modelId="{C36EB08A-EBB8-4544-99A1-549D48F7B02E}">
      <dsp:nvSpPr>
        <dsp:cNvPr id="0" name=""/>
        <dsp:cNvSpPr/>
      </dsp:nvSpPr>
      <dsp:spPr>
        <a:xfrm>
          <a:off x="824795" y="1535493"/>
          <a:ext cx="5522546" cy="67411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GB" sz="1700" kern="1200"/>
            <a:t>Commercial use</a:t>
          </a:r>
          <a:endParaRPr lang="en-US" sz="1700" kern="1200"/>
        </a:p>
      </dsp:txBody>
      <dsp:txXfrm>
        <a:off x="844539" y="1555237"/>
        <a:ext cx="4632482" cy="634631"/>
      </dsp:txXfrm>
    </dsp:sp>
    <dsp:sp modelId="{7BA1FD82-9D63-4140-A501-8DEFBF9146BA}">
      <dsp:nvSpPr>
        <dsp:cNvPr id="0" name=""/>
        <dsp:cNvSpPr/>
      </dsp:nvSpPr>
      <dsp:spPr>
        <a:xfrm>
          <a:off x="1237193" y="2303240"/>
          <a:ext cx="5522546" cy="67411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GB" sz="1700" kern="1200"/>
            <a:t>Attribution – appropriate credit, link to license, indicate changes</a:t>
          </a:r>
          <a:endParaRPr lang="en-US" sz="1700" kern="1200"/>
        </a:p>
      </dsp:txBody>
      <dsp:txXfrm>
        <a:off x="1256937" y="2322984"/>
        <a:ext cx="4632482" cy="634631"/>
      </dsp:txXfrm>
    </dsp:sp>
    <dsp:sp modelId="{7680E67B-92F8-41BA-BE8C-693092A191BA}">
      <dsp:nvSpPr>
        <dsp:cNvPr id="0" name=""/>
        <dsp:cNvSpPr/>
      </dsp:nvSpPr>
      <dsp:spPr>
        <a:xfrm>
          <a:off x="1649591" y="3070987"/>
          <a:ext cx="5522546" cy="674119"/>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GB" sz="1700" kern="1200"/>
            <a:t>Do not suggest licensor endorses your use.</a:t>
          </a:r>
          <a:endParaRPr lang="en-US" sz="1700" kern="1200"/>
        </a:p>
      </dsp:txBody>
      <dsp:txXfrm>
        <a:off x="1669335" y="3090731"/>
        <a:ext cx="4632482" cy="634631"/>
      </dsp:txXfrm>
    </dsp:sp>
    <dsp:sp modelId="{DCDB546C-7D5C-4636-AA22-26D9108DBA0C}">
      <dsp:nvSpPr>
        <dsp:cNvPr id="0" name=""/>
        <dsp:cNvSpPr/>
      </dsp:nvSpPr>
      <dsp:spPr>
        <a:xfrm>
          <a:off x="5084368" y="492481"/>
          <a:ext cx="438177" cy="438177"/>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182958" y="492481"/>
        <a:ext cx="240997" cy="329728"/>
      </dsp:txXfrm>
    </dsp:sp>
    <dsp:sp modelId="{B861CE2E-0951-4896-9673-0CA7FCACBBA1}">
      <dsp:nvSpPr>
        <dsp:cNvPr id="0" name=""/>
        <dsp:cNvSpPr/>
      </dsp:nvSpPr>
      <dsp:spPr>
        <a:xfrm>
          <a:off x="5496766" y="1260228"/>
          <a:ext cx="438177" cy="438177"/>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595356" y="1260228"/>
        <a:ext cx="240997" cy="329728"/>
      </dsp:txXfrm>
    </dsp:sp>
    <dsp:sp modelId="{BA862C35-96E9-44FD-961C-19DC0224AC32}">
      <dsp:nvSpPr>
        <dsp:cNvPr id="0" name=""/>
        <dsp:cNvSpPr/>
      </dsp:nvSpPr>
      <dsp:spPr>
        <a:xfrm>
          <a:off x="5909164" y="2016740"/>
          <a:ext cx="438177" cy="438177"/>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007754" y="2016740"/>
        <a:ext cx="240997" cy="329728"/>
      </dsp:txXfrm>
    </dsp:sp>
    <dsp:sp modelId="{BA08B21B-8259-4457-93AA-418D95A89319}">
      <dsp:nvSpPr>
        <dsp:cNvPr id="0" name=""/>
        <dsp:cNvSpPr/>
      </dsp:nvSpPr>
      <dsp:spPr>
        <a:xfrm>
          <a:off x="6321562" y="2791977"/>
          <a:ext cx="438177" cy="438177"/>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420152" y="2791977"/>
        <a:ext cx="240997" cy="329728"/>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7D53E-077D-458F-80AB-FB541D401884}">
      <dsp:nvSpPr>
        <dsp:cNvPr id="0" name=""/>
        <dsp:cNvSpPr/>
      </dsp:nvSpPr>
      <dsp:spPr>
        <a:xfrm>
          <a:off x="0" y="415712"/>
          <a:ext cx="2241293" cy="1344775"/>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Share - copy &amp; distribute in any medium or format</a:t>
          </a:r>
          <a:endParaRPr lang="en-US" sz="2100" kern="1200"/>
        </a:p>
      </dsp:txBody>
      <dsp:txXfrm>
        <a:off x="0" y="415712"/>
        <a:ext cx="2241293" cy="1344775"/>
      </dsp:txXfrm>
    </dsp:sp>
    <dsp:sp modelId="{5AD54A39-260E-4C15-A680-88D51225728C}">
      <dsp:nvSpPr>
        <dsp:cNvPr id="0" name=""/>
        <dsp:cNvSpPr/>
      </dsp:nvSpPr>
      <dsp:spPr>
        <a:xfrm>
          <a:off x="2465422" y="415712"/>
          <a:ext cx="2241293" cy="1344775"/>
        </a:xfrm>
        <a:prstGeom prst="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Adapt – remix, transform for any purpose</a:t>
          </a:r>
          <a:endParaRPr lang="en-US" sz="2100" kern="1200"/>
        </a:p>
      </dsp:txBody>
      <dsp:txXfrm>
        <a:off x="2465422" y="415712"/>
        <a:ext cx="2241293" cy="1344775"/>
      </dsp:txXfrm>
    </dsp:sp>
    <dsp:sp modelId="{AEFDEA29-295B-463E-B143-C5A30F983D24}">
      <dsp:nvSpPr>
        <dsp:cNvPr id="0" name=""/>
        <dsp:cNvSpPr/>
      </dsp:nvSpPr>
      <dsp:spPr>
        <a:xfrm>
          <a:off x="4930844" y="415712"/>
          <a:ext cx="2241293" cy="1344775"/>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Commercial use</a:t>
          </a:r>
          <a:endParaRPr lang="en-US" sz="2100" kern="1200"/>
        </a:p>
      </dsp:txBody>
      <dsp:txXfrm>
        <a:off x="4930844" y="415712"/>
        <a:ext cx="2241293" cy="1344775"/>
      </dsp:txXfrm>
    </dsp:sp>
    <dsp:sp modelId="{8B98B7C8-19C5-4A61-B19D-1A19355D6630}">
      <dsp:nvSpPr>
        <dsp:cNvPr id="0" name=""/>
        <dsp:cNvSpPr/>
      </dsp:nvSpPr>
      <dsp:spPr>
        <a:xfrm>
          <a:off x="1232711" y="1984618"/>
          <a:ext cx="2241293" cy="1344775"/>
        </a:xfrm>
        <a:prstGeom prst="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Attribution – appropriate credit, link to license, indicate changes</a:t>
          </a:r>
          <a:endParaRPr lang="en-US" sz="2100" kern="1200"/>
        </a:p>
      </dsp:txBody>
      <dsp:txXfrm>
        <a:off x="1232711" y="1984618"/>
        <a:ext cx="2241293" cy="1344775"/>
      </dsp:txXfrm>
    </dsp:sp>
    <dsp:sp modelId="{57FF6429-6ECE-4EB3-9BFE-65A82C154026}">
      <dsp:nvSpPr>
        <dsp:cNvPr id="0" name=""/>
        <dsp:cNvSpPr/>
      </dsp:nvSpPr>
      <dsp:spPr>
        <a:xfrm>
          <a:off x="3698133" y="1984618"/>
          <a:ext cx="2241293" cy="1344775"/>
        </a:xfrm>
        <a:prstGeom prst="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6">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Share your changes under same licence as original.</a:t>
          </a:r>
          <a:endParaRPr lang="en-US" sz="2100" kern="1200"/>
        </a:p>
      </dsp:txBody>
      <dsp:txXfrm>
        <a:off x="3698133" y="1984618"/>
        <a:ext cx="2241293" cy="1344775"/>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7D53E-077D-458F-80AB-FB541D401884}">
      <dsp:nvSpPr>
        <dsp:cNvPr id="0" name=""/>
        <dsp:cNvSpPr/>
      </dsp:nvSpPr>
      <dsp:spPr>
        <a:xfrm>
          <a:off x="563475" y="1423"/>
          <a:ext cx="2878660" cy="1727196"/>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Share - copy &amp; distribute in any medium or format</a:t>
          </a:r>
          <a:endParaRPr lang="en-US" sz="2700" kern="1200"/>
        </a:p>
      </dsp:txBody>
      <dsp:txXfrm>
        <a:off x="563475" y="1423"/>
        <a:ext cx="2878660" cy="1727196"/>
      </dsp:txXfrm>
    </dsp:sp>
    <dsp:sp modelId="{5AD54A39-260E-4C15-A680-88D51225728C}">
      <dsp:nvSpPr>
        <dsp:cNvPr id="0" name=""/>
        <dsp:cNvSpPr/>
      </dsp:nvSpPr>
      <dsp:spPr>
        <a:xfrm>
          <a:off x="3730002" y="1423"/>
          <a:ext cx="2878660" cy="1727196"/>
        </a:xfrm>
        <a:prstGeom prst="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Adapt – remix, transform for any purpose</a:t>
          </a:r>
          <a:endParaRPr lang="en-US" sz="2700" kern="1200"/>
        </a:p>
      </dsp:txBody>
      <dsp:txXfrm>
        <a:off x="3730002" y="1423"/>
        <a:ext cx="2878660" cy="1727196"/>
      </dsp:txXfrm>
    </dsp:sp>
    <dsp:sp modelId="{AEFDEA29-295B-463E-B143-C5A30F983D24}">
      <dsp:nvSpPr>
        <dsp:cNvPr id="0" name=""/>
        <dsp:cNvSpPr/>
      </dsp:nvSpPr>
      <dsp:spPr>
        <a:xfrm>
          <a:off x="563475" y="2016486"/>
          <a:ext cx="2878660" cy="1727196"/>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No commercial use</a:t>
          </a:r>
          <a:endParaRPr lang="en-US" sz="2700" kern="1200" dirty="0"/>
        </a:p>
      </dsp:txBody>
      <dsp:txXfrm>
        <a:off x="563475" y="2016486"/>
        <a:ext cx="2878660" cy="1727196"/>
      </dsp:txXfrm>
    </dsp:sp>
    <dsp:sp modelId="{8B98B7C8-19C5-4A61-B19D-1A19355D6630}">
      <dsp:nvSpPr>
        <dsp:cNvPr id="0" name=""/>
        <dsp:cNvSpPr/>
      </dsp:nvSpPr>
      <dsp:spPr>
        <a:xfrm>
          <a:off x="3730002" y="2016486"/>
          <a:ext cx="2878660" cy="1727196"/>
        </a:xfrm>
        <a:prstGeom prst="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Attribution – appropriate credit, link to license, indicate changes</a:t>
          </a:r>
          <a:endParaRPr lang="en-US" sz="2700" kern="1200"/>
        </a:p>
      </dsp:txBody>
      <dsp:txXfrm>
        <a:off x="3730002" y="2016486"/>
        <a:ext cx="2878660" cy="1727196"/>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7D53E-077D-458F-80AB-FB541D401884}">
      <dsp:nvSpPr>
        <dsp:cNvPr id="0" name=""/>
        <dsp:cNvSpPr/>
      </dsp:nvSpPr>
      <dsp:spPr>
        <a:xfrm>
          <a:off x="0" y="415712"/>
          <a:ext cx="2241293" cy="1344775"/>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Share - copy &amp; distribute in any medium or format</a:t>
          </a:r>
          <a:endParaRPr lang="en-US" sz="2100" kern="1200"/>
        </a:p>
      </dsp:txBody>
      <dsp:txXfrm>
        <a:off x="0" y="415712"/>
        <a:ext cx="2241293" cy="1344775"/>
      </dsp:txXfrm>
    </dsp:sp>
    <dsp:sp modelId="{5AD54A39-260E-4C15-A680-88D51225728C}">
      <dsp:nvSpPr>
        <dsp:cNvPr id="0" name=""/>
        <dsp:cNvSpPr/>
      </dsp:nvSpPr>
      <dsp:spPr>
        <a:xfrm>
          <a:off x="2465422" y="415712"/>
          <a:ext cx="2241293" cy="1344775"/>
        </a:xfrm>
        <a:prstGeom prst="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Adapt – remix, transform for any purpose</a:t>
          </a:r>
          <a:endParaRPr lang="en-US" sz="2100" kern="1200"/>
        </a:p>
      </dsp:txBody>
      <dsp:txXfrm>
        <a:off x="2465422" y="415712"/>
        <a:ext cx="2241293" cy="1344775"/>
      </dsp:txXfrm>
    </dsp:sp>
    <dsp:sp modelId="{AEFDEA29-295B-463E-B143-C5A30F983D24}">
      <dsp:nvSpPr>
        <dsp:cNvPr id="0" name=""/>
        <dsp:cNvSpPr/>
      </dsp:nvSpPr>
      <dsp:spPr>
        <a:xfrm>
          <a:off x="4930844" y="415712"/>
          <a:ext cx="2241293" cy="1344775"/>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No commercial use</a:t>
          </a:r>
          <a:endParaRPr lang="en-US" sz="2100" kern="1200" dirty="0"/>
        </a:p>
      </dsp:txBody>
      <dsp:txXfrm>
        <a:off x="4930844" y="415712"/>
        <a:ext cx="2241293" cy="1344775"/>
      </dsp:txXfrm>
    </dsp:sp>
    <dsp:sp modelId="{8B98B7C8-19C5-4A61-B19D-1A19355D6630}">
      <dsp:nvSpPr>
        <dsp:cNvPr id="0" name=""/>
        <dsp:cNvSpPr/>
      </dsp:nvSpPr>
      <dsp:spPr>
        <a:xfrm>
          <a:off x="1232711" y="1984618"/>
          <a:ext cx="2241293" cy="1344775"/>
        </a:xfrm>
        <a:prstGeom prst="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Attribution – appropriate credit, link to license, indicate changes</a:t>
          </a:r>
          <a:endParaRPr lang="en-US" sz="2100" kern="1200"/>
        </a:p>
      </dsp:txBody>
      <dsp:txXfrm>
        <a:off x="1232711" y="1984618"/>
        <a:ext cx="2241293" cy="1344775"/>
      </dsp:txXfrm>
    </dsp:sp>
    <dsp:sp modelId="{57FF6429-6ECE-4EB3-9BFE-65A82C154026}">
      <dsp:nvSpPr>
        <dsp:cNvPr id="0" name=""/>
        <dsp:cNvSpPr/>
      </dsp:nvSpPr>
      <dsp:spPr>
        <a:xfrm>
          <a:off x="3698133" y="1984618"/>
          <a:ext cx="2241293" cy="1344775"/>
        </a:xfrm>
        <a:prstGeom prst="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6">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Share your changes under same licence as original.</a:t>
          </a:r>
          <a:endParaRPr lang="en-US" sz="2100" kern="1200"/>
        </a:p>
      </dsp:txBody>
      <dsp:txXfrm>
        <a:off x="3698133" y="1984618"/>
        <a:ext cx="2241293" cy="1344775"/>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7D53E-077D-458F-80AB-FB541D401884}">
      <dsp:nvSpPr>
        <dsp:cNvPr id="0" name=""/>
        <dsp:cNvSpPr/>
      </dsp:nvSpPr>
      <dsp:spPr>
        <a:xfrm>
          <a:off x="0" y="415712"/>
          <a:ext cx="2241293" cy="1344775"/>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Share - copy &amp; distribute in any medium or format</a:t>
          </a:r>
          <a:endParaRPr lang="en-US" sz="2100" kern="1200"/>
        </a:p>
      </dsp:txBody>
      <dsp:txXfrm>
        <a:off x="0" y="415712"/>
        <a:ext cx="2241293" cy="1344775"/>
      </dsp:txXfrm>
    </dsp:sp>
    <dsp:sp modelId="{5AD54A39-260E-4C15-A680-88D51225728C}">
      <dsp:nvSpPr>
        <dsp:cNvPr id="0" name=""/>
        <dsp:cNvSpPr/>
      </dsp:nvSpPr>
      <dsp:spPr>
        <a:xfrm>
          <a:off x="2465422" y="415712"/>
          <a:ext cx="2241293" cy="1344775"/>
        </a:xfrm>
        <a:prstGeom prst="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No adaptation</a:t>
          </a:r>
          <a:endParaRPr lang="en-US" sz="2100" kern="1200" dirty="0"/>
        </a:p>
      </dsp:txBody>
      <dsp:txXfrm>
        <a:off x="2465422" y="415712"/>
        <a:ext cx="2241293" cy="1344775"/>
      </dsp:txXfrm>
    </dsp:sp>
    <dsp:sp modelId="{AEFDEA29-295B-463E-B143-C5A30F983D24}">
      <dsp:nvSpPr>
        <dsp:cNvPr id="0" name=""/>
        <dsp:cNvSpPr/>
      </dsp:nvSpPr>
      <dsp:spPr>
        <a:xfrm>
          <a:off x="4930844" y="415712"/>
          <a:ext cx="2241293" cy="1344775"/>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Commercial use</a:t>
          </a:r>
          <a:endParaRPr lang="en-US" sz="2100" kern="1200" dirty="0"/>
        </a:p>
      </dsp:txBody>
      <dsp:txXfrm>
        <a:off x="4930844" y="415712"/>
        <a:ext cx="2241293" cy="1344775"/>
      </dsp:txXfrm>
    </dsp:sp>
    <dsp:sp modelId="{8B98B7C8-19C5-4A61-B19D-1A19355D6630}">
      <dsp:nvSpPr>
        <dsp:cNvPr id="0" name=""/>
        <dsp:cNvSpPr/>
      </dsp:nvSpPr>
      <dsp:spPr>
        <a:xfrm>
          <a:off x="1232711" y="1984618"/>
          <a:ext cx="2241293" cy="1344775"/>
        </a:xfrm>
        <a:prstGeom prst="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Attribution – appropriate credit, link to license, indicate changes</a:t>
          </a:r>
          <a:endParaRPr lang="en-US" sz="2100" kern="1200"/>
        </a:p>
      </dsp:txBody>
      <dsp:txXfrm>
        <a:off x="1232711" y="1984618"/>
        <a:ext cx="2241293" cy="1344775"/>
      </dsp:txXfrm>
    </dsp:sp>
    <dsp:sp modelId="{57FF6429-6ECE-4EB3-9BFE-65A82C154026}">
      <dsp:nvSpPr>
        <dsp:cNvPr id="0" name=""/>
        <dsp:cNvSpPr/>
      </dsp:nvSpPr>
      <dsp:spPr>
        <a:xfrm>
          <a:off x="3698133" y="1984618"/>
          <a:ext cx="2241293" cy="1344775"/>
        </a:xfrm>
        <a:prstGeom prst="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6">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You may not distribute modified material.</a:t>
          </a:r>
          <a:endParaRPr lang="en-US" sz="2100" kern="1200" dirty="0"/>
        </a:p>
      </dsp:txBody>
      <dsp:txXfrm>
        <a:off x="3698133" y="1984618"/>
        <a:ext cx="2241293" cy="13447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08E55-41A0-4CE2-B746-84FFC9B2C404}">
      <dsp:nvSpPr>
        <dsp:cNvPr id="0" name=""/>
        <dsp:cNvSpPr/>
      </dsp:nvSpPr>
      <dsp:spPr>
        <a:xfrm>
          <a:off x="0" y="0"/>
          <a:ext cx="8185708" cy="95353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Right to attribution</a:t>
          </a:r>
          <a:endParaRPr lang="en-US" sz="2700" kern="1200" dirty="0"/>
        </a:p>
      </dsp:txBody>
      <dsp:txXfrm>
        <a:off x="27928" y="27928"/>
        <a:ext cx="7076195" cy="897680"/>
      </dsp:txXfrm>
    </dsp:sp>
    <dsp:sp modelId="{F9076605-41AE-4164-AD7E-23DEFE69698E}">
      <dsp:nvSpPr>
        <dsp:cNvPr id="0" name=""/>
        <dsp:cNvSpPr/>
      </dsp:nvSpPr>
      <dsp:spPr>
        <a:xfrm>
          <a:off x="685553" y="1126906"/>
          <a:ext cx="8185708" cy="953536"/>
        </a:xfrm>
        <a:prstGeom prst="roundRect">
          <a:avLst>
            <a:gd name="adj" fmla="val 10000"/>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Right to object to derogatory treatment of work</a:t>
          </a:r>
          <a:endParaRPr lang="en-US" sz="2700" kern="1200" dirty="0"/>
        </a:p>
      </dsp:txBody>
      <dsp:txXfrm>
        <a:off x="713481" y="1154834"/>
        <a:ext cx="6824501" cy="897680"/>
      </dsp:txXfrm>
    </dsp:sp>
    <dsp:sp modelId="{C160B769-0D12-4AFA-94D3-B5790692F151}">
      <dsp:nvSpPr>
        <dsp:cNvPr id="0" name=""/>
        <dsp:cNvSpPr/>
      </dsp:nvSpPr>
      <dsp:spPr>
        <a:xfrm>
          <a:off x="1360874" y="2253813"/>
          <a:ext cx="8185708" cy="953536"/>
        </a:xfrm>
        <a:prstGeom prst="roundRect">
          <a:avLst>
            <a:gd name="adj" fmla="val 10000"/>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Right to object to false attribution</a:t>
          </a:r>
          <a:endParaRPr lang="en-US" sz="2700" kern="1200" dirty="0"/>
        </a:p>
      </dsp:txBody>
      <dsp:txXfrm>
        <a:off x="1388802" y="2281741"/>
        <a:ext cx="6834733" cy="897680"/>
      </dsp:txXfrm>
    </dsp:sp>
    <dsp:sp modelId="{07B2BDA8-9065-4C0F-A891-3C0E9CCA8EC4}">
      <dsp:nvSpPr>
        <dsp:cNvPr id="0" name=""/>
        <dsp:cNvSpPr/>
      </dsp:nvSpPr>
      <dsp:spPr>
        <a:xfrm>
          <a:off x="2046427" y="3380719"/>
          <a:ext cx="8185708" cy="953536"/>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Right to privacy of certain photographs and films</a:t>
          </a:r>
          <a:endParaRPr lang="en-US" sz="2700" kern="1200" dirty="0"/>
        </a:p>
      </dsp:txBody>
      <dsp:txXfrm>
        <a:off x="2074355" y="3408647"/>
        <a:ext cx="6824501" cy="897680"/>
      </dsp:txXfrm>
    </dsp:sp>
    <dsp:sp modelId="{C42F2641-BE31-4D6F-BA1F-97EABF52C7FC}">
      <dsp:nvSpPr>
        <dsp:cNvPr id="0" name=""/>
        <dsp:cNvSpPr/>
      </dsp:nvSpPr>
      <dsp:spPr>
        <a:xfrm>
          <a:off x="7565910" y="730322"/>
          <a:ext cx="619798" cy="61979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705365" y="730322"/>
        <a:ext cx="340888" cy="466398"/>
      </dsp:txXfrm>
    </dsp:sp>
    <dsp:sp modelId="{98B341F0-47B6-48FE-8D16-7667D620803C}">
      <dsp:nvSpPr>
        <dsp:cNvPr id="0" name=""/>
        <dsp:cNvSpPr/>
      </dsp:nvSpPr>
      <dsp:spPr>
        <a:xfrm>
          <a:off x="8251463" y="1857228"/>
          <a:ext cx="619798" cy="619798"/>
        </a:xfrm>
        <a:prstGeom prst="downArrow">
          <a:avLst>
            <a:gd name="adj1" fmla="val 55000"/>
            <a:gd name="adj2" fmla="val 45000"/>
          </a:avLst>
        </a:prstGeom>
        <a:solidFill>
          <a:schemeClr val="accent2">
            <a:tint val="40000"/>
            <a:alpha val="90000"/>
            <a:hueOff val="-920933"/>
            <a:satOff val="6135"/>
            <a:lumOff val="561"/>
            <a:alphaOff val="0"/>
          </a:schemeClr>
        </a:solidFill>
        <a:ln w="15875"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390918" y="1857228"/>
        <a:ext cx="340888" cy="466398"/>
      </dsp:txXfrm>
    </dsp:sp>
    <dsp:sp modelId="{460FA7C5-6EFD-4CF8-A41C-FF9C808711E9}">
      <dsp:nvSpPr>
        <dsp:cNvPr id="0" name=""/>
        <dsp:cNvSpPr/>
      </dsp:nvSpPr>
      <dsp:spPr>
        <a:xfrm>
          <a:off x="8926784" y="2984135"/>
          <a:ext cx="619798" cy="619798"/>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066239" y="2984135"/>
        <a:ext cx="340888" cy="466398"/>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7D53E-077D-458F-80AB-FB541D401884}">
      <dsp:nvSpPr>
        <dsp:cNvPr id="0" name=""/>
        <dsp:cNvSpPr/>
      </dsp:nvSpPr>
      <dsp:spPr>
        <a:xfrm>
          <a:off x="0" y="415712"/>
          <a:ext cx="2241293" cy="1344775"/>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Share - copy &amp; distribute in any medium or format</a:t>
          </a:r>
          <a:endParaRPr lang="en-US" sz="2100" kern="1200"/>
        </a:p>
      </dsp:txBody>
      <dsp:txXfrm>
        <a:off x="0" y="415712"/>
        <a:ext cx="2241293" cy="1344775"/>
      </dsp:txXfrm>
    </dsp:sp>
    <dsp:sp modelId="{5AD54A39-260E-4C15-A680-88D51225728C}">
      <dsp:nvSpPr>
        <dsp:cNvPr id="0" name=""/>
        <dsp:cNvSpPr/>
      </dsp:nvSpPr>
      <dsp:spPr>
        <a:xfrm>
          <a:off x="2465422" y="415712"/>
          <a:ext cx="2241293" cy="1344775"/>
        </a:xfrm>
        <a:prstGeom prst="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No adaptation</a:t>
          </a:r>
          <a:endParaRPr lang="en-US" sz="2100" kern="1200" dirty="0"/>
        </a:p>
      </dsp:txBody>
      <dsp:txXfrm>
        <a:off x="2465422" y="415712"/>
        <a:ext cx="2241293" cy="1344775"/>
      </dsp:txXfrm>
    </dsp:sp>
    <dsp:sp modelId="{AEFDEA29-295B-463E-B143-C5A30F983D24}">
      <dsp:nvSpPr>
        <dsp:cNvPr id="0" name=""/>
        <dsp:cNvSpPr/>
      </dsp:nvSpPr>
      <dsp:spPr>
        <a:xfrm>
          <a:off x="4930844" y="415712"/>
          <a:ext cx="2241293" cy="1344775"/>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No commercial use</a:t>
          </a:r>
          <a:endParaRPr lang="en-US" sz="2100" kern="1200" dirty="0"/>
        </a:p>
      </dsp:txBody>
      <dsp:txXfrm>
        <a:off x="4930844" y="415712"/>
        <a:ext cx="2241293" cy="1344775"/>
      </dsp:txXfrm>
    </dsp:sp>
    <dsp:sp modelId="{8B98B7C8-19C5-4A61-B19D-1A19355D6630}">
      <dsp:nvSpPr>
        <dsp:cNvPr id="0" name=""/>
        <dsp:cNvSpPr/>
      </dsp:nvSpPr>
      <dsp:spPr>
        <a:xfrm>
          <a:off x="1232711" y="1984618"/>
          <a:ext cx="2241293" cy="1344775"/>
        </a:xfrm>
        <a:prstGeom prst="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Attribution – appropriate credit, link to license, indicate changes</a:t>
          </a:r>
          <a:endParaRPr lang="en-US" sz="2100" kern="1200"/>
        </a:p>
      </dsp:txBody>
      <dsp:txXfrm>
        <a:off x="1232711" y="1984618"/>
        <a:ext cx="2241293" cy="1344775"/>
      </dsp:txXfrm>
    </dsp:sp>
    <dsp:sp modelId="{57FF6429-6ECE-4EB3-9BFE-65A82C154026}">
      <dsp:nvSpPr>
        <dsp:cNvPr id="0" name=""/>
        <dsp:cNvSpPr/>
      </dsp:nvSpPr>
      <dsp:spPr>
        <a:xfrm>
          <a:off x="3698133" y="1984618"/>
          <a:ext cx="2241293" cy="1344775"/>
        </a:xfrm>
        <a:prstGeom prst="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6">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You may not distribute modified material.</a:t>
          </a:r>
          <a:endParaRPr lang="en-US" sz="2100" kern="1200" dirty="0"/>
        </a:p>
      </dsp:txBody>
      <dsp:txXfrm>
        <a:off x="3698133" y="1984618"/>
        <a:ext cx="2241293" cy="1344775"/>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7D53E-077D-458F-80AB-FB541D401884}">
      <dsp:nvSpPr>
        <dsp:cNvPr id="0" name=""/>
        <dsp:cNvSpPr/>
      </dsp:nvSpPr>
      <dsp:spPr>
        <a:xfrm>
          <a:off x="0" y="415712"/>
          <a:ext cx="2241293" cy="1344775"/>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Share - copy &amp; distribute in any medium or format</a:t>
          </a:r>
          <a:endParaRPr lang="en-US" sz="2300" kern="1200"/>
        </a:p>
      </dsp:txBody>
      <dsp:txXfrm>
        <a:off x="0" y="415712"/>
        <a:ext cx="2241293" cy="1344775"/>
      </dsp:txXfrm>
    </dsp:sp>
    <dsp:sp modelId="{5AD54A39-260E-4C15-A680-88D51225728C}">
      <dsp:nvSpPr>
        <dsp:cNvPr id="0" name=""/>
        <dsp:cNvSpPr/>
      </dsp:nvSpPr>
      <dsp:spPr>
        <a:xfrm>
          <a:off x="2465422" y="415712"/>
          <a:ext cx="2241293" cy="1344775"/>
        </a:xfrm>
        <a:prstGeom prst="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Can adapt in any way</a:t>
          </a:r>
          <a:endParaRPr lang="en-US" sz="2300" kern="1200" dirty="0"/>
        </a:p>
      </dsp:txBody>
      <dsp:txXfrm>
        <a:off x="2465422" y="415712"/>
        <a:ext cx="2241293" cy="1344775"/>
      </dsp:txXfrm>
    </dsp:sp>
    <dsp:sp modelId="{AEFDEA29-295B-463E-B143-C5A30F983D24}">
      <dsp:nvSpPr>
        <dsp:cNvPr id="0" name=""/>
        <dsp:cNvSpPr/>
      </dsp:nvSpPr>
      <dsp:spPr>
        <a:xfrm>
          <a:off x="4930844" y="415712"/>
          <a:ext cx="2241293" cy="1344775"/>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Commercial use</a:t>
          </a:r>
          <a:endParaRPr lang="en-US" sz="2300" kern="1200" dirty="0"/>
        </a:p>
      </dsp:txBody>
      <dsp:txXfrm>
        <a:off x="4930844" y="415712"/>
        <a:ext cx="2241293" cy="1344775"/>
      </dsp:txXfrm>
    </dsp:sp>
    <dsp:sp modelId="{8B98B7C8-19C5-4A61-B19D-1A19355D6630}">
      <dsp:nvSpPr>
        <dsp:cNvPr id="0" name=""/>
        <dsp:cNvSpPr/>
      </dsp:nvSpPr>
      <dsp:spPr>
        <a:xfrm>
          <a:off x="1232711" y="1984618"/>
          <a:ext cx="2241293" cy="1344775"/>
        </a:xfrm>
        <a:prstGeom prst="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Creator has waved rights under copyright law.</a:t>
          </a:r>
          <a:endParaRPr lang="en-US" sz="2300" kern="1200" dirty="0"/>
        </a:p>
      </dsp:txBody>
      <dsp:txXfrm>
        <a:off x="1232711" y="1984618"/>
        <a:ext cx="2241293" cy="1344775"/>
      </dsp:txXfrm>
    </dsp:sp>
    <dsp:sp modelId="{57FF6429-6ECE-4EB3-9BFE-65A82C154026}">
      <dsp:nvSpPr>
        <dsp:cNvPr id="0" name=""/>
        <dsp:cNvSpPr/>
      </dsp:nvSpPr>
      <dsp:spPr>
        <a:xfrm>
          <a:off x="3698133" y="1984618"/>
          <a:ext cx="2241293" cy="1344775"/>
        </a:xfrm>
        <a:prstGeom prst="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6">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You can distribute modified material.</a:t>
          </a:r>
          <a:endParaRPr lang="en-US" sz="2300" kern="1200" dirty="0"/>
        </a:p>
      </dsp:txBody>
      <dsp:txXfrm>
        <a:off x="3698133" y="1984618"/>
        <a:ext cx="2241293" cy="1344775"/>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E9907-8BC4-458A-8CA1-5F590D7A77DF}">
      <dsp:nvSpPr>
        <dsp:cNvPr id="0" name=""/>
        <dsp:cNvSpPr/>
      </dsp:nvSpPr>
      <dsp:spPr>
        <a:xfrm>
          <a:off x="0" y="600"/>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CB8961-182D-4306-B9DA-BACE103BDAF2}">
      <dsp:nvSpPr>
        <dsp:cNvPr id="0" name=""/>
        <dsp:cNvSpPr/>
      </dsp:nvSpPr>
      <dsp:spPr>
        <a:xfrm>
          <a:off x="425232" y="316889"/>
          <a:ext cx="773150" cy="773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9E95F4-2394-4930-8192-9A8AAF8D025A}">
      <dsp:nvSpPr>
        <dsp:cNvPr id="0" name=""/>
        <dsp:cNvSpPr/>
      </dsp:nvSpPr>
      <dsp:spPr>
        <a:xfrm>
          <a:off x="1623616" y="600"/>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GB" sz="2500" kern="1200"/>
            <a:t>Yes</a:t>
          </a:r>
          <a:endParaRPr lang="en-US" sz="2500" kern="1200"/>
        </a:p>
      </dsp:txBody>
      <dsp:txXfrm>
        <a:off x="1623616" y="600"/>
        <a:ext cx="4018358" cy="1405728"/>
      </dsp:txXfrm>
    </dsp:sp>
    <dsp:sp modelId="{8ED04E20-E762-4207-A020-9C710D49EF9D}">
      <dsp:nvSpPr>
        <dsp:cNvPr id="0" name=""/>
        <dsp:cNvSpPr/>
      </dsp:nvSpPr>
      <dsp:spPr>
        <a:xfrm>
          <a:off x="0" y="1757760"/>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8A7E9D-AF70-47BA-82F1-E2A7CD33F036}">
      <dsp:nvSpPr>
        <dsp:cNvPr id="0" name=""/>
        <dsp:cNvSpPr/>
      </dsp:nvSpPr>
      <dsp:spPr>
        <a:xfrm>
          <a:off x="425232" y="2074049"/>
          <a:ext cx="773150" cy="773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03193A-8DE7-4767-84B9-08F7B89DD718}">
      <dsp:nvSpPr>
        <dsp:cNvPr id="0" name=""/>
        <dsp:cNvSpPr/>
      </dsp:nvSpPr>
      <dsp:spPr>
        <a:xfrm>
          <a:off x="1623616" y="1757760"/>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GB" sz="2500" kern="1200"/>
            <a:t>No</a:t>
          </a:r>
          <a:endParaRPr lang="en-US" sz="2500" kern="1200"/>
        </a:p>
      </dsp:txBody>
      <dsp:txXfrm>
        <a:off x="1623616" y="1757760"/>
        <a:ext cx="4018358" cy="1405728"/>
      </dsp:txXfrm>
    </dsp:sp>
    <dsp:sp modelId="{037957BD-1AC4-43F6-8742-6BD80EF1D4EF}">
      <dsp:nvSpPr>
        <dsp:cNvPr id="0" name=""/>
        <dsp:cNvSpPr/>
      </dsp:nvSpPr>
      <dsp:spPr>
        <a:xfrm>
          <a:off x="0" y="3514921"/>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FB2FD-D870-4AF5-969C-7BAA451FE833}">
      <dsp:nvSpPr>
        <dsp:cNvPr id="0" name=""/>
        <dsp:cNvSpPr/>
      </dsp:nvSpPr>
      <dsp:spPr>
        <a:xfrm>
          <a:off x="425232" y="3831209"/>
          <a:ext cx="773150" cy="773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47BCD5-A216-4193-9547-348E4E3FB34F}">
      <dsp:nvSpPr>
        <dsp:cNvPr id="0" name=""/>
        <dsp:cNvSpPr/>
      </dsp:nvSpPr>
      <dsp:spPr>
        <a:xfrm>
          <a:off x="1623616" y="3514921"/>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GB" sz="2500" kern="1200"/>
            <a:t>Yes, as long as others share alike</a:t>
          </a:r>
          <a:endParaRPr lang="en-US" sz="2500" kern="1200"/>
        </a:p>
      </dsp:txBody>
      <dsp:txXfrm>
        <a:off x="1623616" y="3514921"/>
        <a:ext cx="4018358" cy="1405728"/>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E9907-8BC4-458A-8CA1-5F590D7A77DF}">
      <dsp:nvSpPr>
        <dsp:cNvPr id="0" name=""/>
        <dsp:cNvSpPr/>
      </dsp:nvSpPr>
      <dsp:spPr>
        <a:xfrm>
          <a:off x="0" y="799703"/>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CB8961-182D-4306-B9DA-BACE103BDAF2}">
      <dsp:nvSpPr>
        <dsp:cNvPr id="0" name=""/>
        <dsp:cNvSpPr/>
      </dsp:nvSpPr>
      <dsp:spPr>
        <a:xfrm>
          <a:off x="446603" y="1131887"/>
          <a:ext cx="812006" cy="812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9E95F4-2394-4930-8192-9A8AAF8D025A}">
      <dsp:nvSpPr>
        <dsp:cNvPr id="0" name=""/>
        <dsp:cNvSpPr/>
      </dsp:nvSpPr>
      <dsp:spPr>
        <a:xfrm>
          <a:off x="1705213" y="799703"/>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1111250">
            <a:lnSpc>
              <a:spcPct val="100000"/>
            </a:lnSpc>
            <a:spcBef>
              <a:spcPct val="0"/>
            </a:spcBef>
            <a:spcAft>
              <a:spcPct val="35000"/>
            </a:spcAft>
            <a:buNone/>
          </a:pPr>
          <a:r>
            <a:rPr lang="en-GB" sz="2500" kern="1200"/>
            <a:t>Yes</a:t>
          </a:r>
          <a:endParaRPr lang="en-US" sz="2500" kern="1200"/>
        </a:p>
      </dsp:txBody>
      <dsp:txXfrm>
        <a:off x="1705213" y="799703"/>
        <a:ext cx="3936761" cy="1476375"/>
      </dsp:txXfrm>
    </dsp:sp>
    <dsp:sp modelId="{8ED04E20-E762-4207-A020-9C710D49EF9D}">
      <dsp:nvSpPr>
        <dsp:cNvPr id="0" name=""/>
        <dsp:cNvSpPr/>
      </dsp:nvSpPr>
      <dsp:spPr>
        <a:xfrm>
          <a:off x="0" y="2645171"/>
          <a:ext cx="5641974" cy="14763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8A7E9D-AF70-47BA-82F1-E2A7CD33F036}">
      <dsp:nvSpPr>
        <dsp:cNvPr id="0" name=""/>
        <dsp:cNvSpPr/>
      </dsp:nvSpPr>
      <dsp:spPr>
        <a:xfrm>
          <a:off x="446603" y="2977356"/>
          <a:ext cx="812006" cy="812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03193A-8DE7-4767-84B9-08F7B89DD718}">
      <dsp:nvSpPr>
        <dsp:cNvPr id="0" name=""/>
        <dsp:cNvSpPr/>
      </dsp:nvSpPr>
      <dsp:spPr>
        <a:xfrm>
          <a:off x="1705213" y="2645171"/>
          <a:ext cx="3936761"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1111250">
            <a:lnSpc>
              <a:spcPct val="100000"/>
            </a:lnSpc>
            <a:spcBef>
              <a:spcPct val="0"/>
            </a:spcBef>
            <a:spcAft>
              <a:spcPct val="35000"/>
            </a:spcAft>
            <a:buNone/>
          </a:pPr>
          <a:r>
            <a:rPr lang="en-GB" sz="2500" kern="1200"/>
            <a:t>No</a:t>
          </a:r>
          <a:endParaRPr lang="en-US" sz="2500" kern="1200"/>
        </a:p>
      </dsp:txBody>
      <dsp:txXfrm>
        <a:off x="1705213" y="2645171"/>
        <a:ext cx="3936761" cy="14763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CEF55-BF94-4DC2-892A-E0C6387CF8F7}">
      <dsp:nvSpPr>
        <dsp:cNvPr id="0" name=""/>
        <dsp:cNvSpPr/>
      </dsp:nvSpPr>
      <dsp:spPr>
        <a:xfrm>
          <a:off x="439453" y="1250756"/>
          <a:ext cx="713496" cy="713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B8E825-D9AF-4824-9BE9-0732A3B50769}">
      <dsp:nvSpPr>
        <dsp:cNvPr id="0" name=""/>
        <dsp:cNvSpPr/>
      </dsp:nvSpPr>
      <dsp:spPr>
        <a:xfrm>
          <a:off x="3427" y="2209947"/>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GB" sz="2100" kern="1200"/>
            <a:t>Literary works</a:t>
          </a:r>
          <a:endParaRPr lang="en-US" sz="2100" kern="1200"/>
        </a:p>
      </dsp:txBody>
      <dsp:txXfrm>
        <a:off x="3427" y="2209947"/>
        <a:ext cx="1585546" cy="634218"/>
      </dsp:txXfrm>
    </dsp:sp>
    <dsp:sp modelId="{A1DC08F6-EAE8-40E1-9082-5CBE62057D82}">
      <dsp:nvSpPr>
        <dsp:cNvPr id="0" name=""/>
        <dsp:cNvSpPr/>
      </dsp:nvSpPr>
      <dsp:spPr>
        <a:xfrm>
          <a:off x="2302470" y="1250756"/>
          <a:ext cx="713496" cy="713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1EFDA8-720A-492A-80E8-FB9318264361}">
      <dsp:nvSpPr>
        <dsp:cNvPr id="0" name=""/>
        <dsp:cNvSpPr/>
      </dsp:nvSpPr>
      <dsp:spPr>
        <a:xfrm>
          <a:off x="1866445" y="2209947"/>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GB" sz="2100" kern="1200"/>
            <a:t>Dramatic and musical works</a:t>
          </a:r>
          <a:endParaRPr lang="en-US" sz="2100" kern="1200"/>
        </a:p>
      </dsp:txBody>
      <dsp:txXfrm>
        <a:off x="1866445" y="2209947"/>
        <a:ext cx="1585546" cy="634218"/>
      </dsp:txXfrm>
    </dsp:sp>
    <dsp:sp modelId="{78455E5F-3653-4825-A3CD-466A9B98723F}">
      <dsp:nvSpPr>
        <dsp:cNvPr id="0" name=""/>
        <dsp:cNvSpPr/>
      </dsp:nvSpPr>
      <dsp:spPr>
        <a:xfrm>
          <a:off x="4165488" y="1250756"/>
          <a:ext cx="713496" cy="713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EFFD9E-95C3-4CBE-8170-22C5C5151B12}">
      <dsp:nvSpPr>
        <dsp:cNvPr id="0" name=""/>
        <dsp:cNvSpPr/>
      </dsp:nvSpPr>
      <dsp:spPr>
        <a:xfrm>
          <a:off x="3729462" y="2209947"/>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GB" sz="2100" kern="1200"/>
            <a:t>Artistic works</a:t>
          </a:r>
          <a:endParaRPr lang="en-US" sz="2100" kern="1200"/>
        </a:p>
      </dsp:txBody>
      <dsp:txXfrm>
        <a:off x="3729462" y="2209947"/>
        <a:ext cx="1585546" cy="634218"/>
      </dsp:txXfrm>
    </dsp:sp>
    <dsp:sp modelId="{CC0DAFD6-8BDA-4EA5-86B2-F285B54B6D4E}">
      <dsp:nvSpPr>
        <dsp:cNvPr id="0" name=""/>
        <dsp:cNvSpPr/>
      </dsp:nvSpPr>
      <dsp:spPr>
        <a:xfrm>
          <a:off x="6028505" y="1250756"/>
          <a:ext cx="713496" cy="7134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C9F961-B630-4A33-9687-7C9C9D29C510}">
      <dsp:nvSpPr>
        <dsp:cNvPr id="0" name=""/>
        <dsp:cNvSpPr/>
      </dsp:nvSpPr>
      <dsp:spPr>
        <a:xfrm>
          <a:off x="5592480" y="2209947"/>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GB" sz="2100" kern="1200"/>
            <a:t>Films</a:t>
          </a:r>
          <a:endParaRPr lang="en-US" sz="2100" kern="1200"/>
        </a:p>
      </dsp:txBody>
      <dsp:txXfrm>
        <a:off x="5592480" y="2209947"/>
        <a:ext cx="1585546" cy="634218"/>
      </dsp:txXfrm>
    </dsp:sp>
    <dsp:sp modelId="{CF2B833A-57C9-41CA-9B66-5BE9A7B5CEBA}">
      <dsp:nvSpPr>
        <dsp:cNvPr id="0" name=""/>
        <dsp:cNvSpPr/>
      </dsp:nvSpPr>
      <dsp:spPr>
        <a:xfrm>
          <a:off x="7891523" y="1250756"/>
          <a:ext cx="713496" cy="7134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C7F06C-2994-435A-BFE9-F2E8F825017F}">
      <dsp:nvSpPr>
        <dsp:cNvPr id="0" name=""/>
        <dsp:cNvSpPr/>
      </dsp:nvSpPr>
      <dsp:spPr>
        <a:xfrm>
          <a:off x="7455497" y="2209947"/>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GB" sz="2100" kern="1200"/>
            <a:t>Sound recordings</a:t>
          </a:r>
          <a:endParaRPr lang="en-US" sz="2100" kern="1200"/>
        </a:p>
      </dsp:txBody>
      <dsp:txXfrm>
        <a:off x="7455497" y="2209947"/>
        <a:ext cx="1585546" cy="634218"/>
      </dsp:txXfrm>
    </dsp:sp>
    <dsp:sp modelId="{97BFCEFE-AD5E-4A6B-A16E-5C9DB41993B2}">
      <dsp:nvSpPr>
        <dsp:cNvPr id="0" name=""/>
        <dsp:cNvSpPr/>
      </dsp:nvSpPr>
      <dsp:spPr>
        <a:xfrm>
          <a:off x="9754540" y="1250756"/>
          <a:ext cx="713496" cy="71349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FE4A74-EB86-4A7B-88C6-89727B18D216}">
      <dsp:nvSpPr>
        <dsp:cNvPr id="0" name=""/>
        <dsp:cNvSpPr/>
      </dsp:nvSpPr>
      <dsp:spPr>
        <a:xfrm>
          <a:off x="9318515" y="2209947"/>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GB" sz="2100" kern="1200"/>
            <a:t>Typographical arrangements</a:t>
          </a:r>
          <a:endParaRPr lang="en-US" sz="2100" kern="1200"/>
        </a:p>
      </dsp:txBody>
      <dsp:txXfrm>
        <a:off x="9318515" y="2209947"/>
        <a:ext cx="1585546" cy="6342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68A40-BCD4-45F5-8485-59F794260688}">
      <dsp:nvSpPr>
        <dsp:cNvPr id="0" name=""/>
        <dsp:cNvSpPr/>
      </dsp:nvSpPr>
      <dsp:spPr>
        <a:xfrm>
          <a:off x="3080" y="587032"/>
          <a:ext cx="2444055" cy="146643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Poems</a:t>
          </a:r>
          <a:endParaRPr lang="en-US" sz="3900" kern="1200"/>
        </a:p>
      </dsp:txBody>
      <dsp:txXfrm>
        <a:off x="3080" y="587032"/>
        <a:ext cx="2444055" cy="1466433"/>
      </dsp:txXfrm>
    </dsp:sp>
    <dsp:sp modelId="{473549A3-011C-46A2-B1AD-8CD03694B975}">
      <dsp:nvSpPr>
        <dsp:cNvPr id="0" name=""/>
        <dsp:cNvSpPr/>
      </dsp:nvSpPr>
      <dsp:spPr>
        <a:xfrm>
          <a:off x="2691541" y="587032"/>
          <a:ext cx="2444055" cy="1466433"/>
        </a:xfrm>
        <a:prstGeom prst="rect">
          <a:avLst/>
        </a:prstGeom>
        <a:solidFill>
          <a:schemeClr val="accent2">
            <a:hueOff val="-189053"/>
            <a:satOff val="213"/>
            <a:lumOff val="5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Accounts</a:t>
          </a:r>
          <a:endParaRPr lang="en-US" sz="3900" kern="1200"/>
        </a:p>
      </dsp:txBody>
      <dsp:txXfrm>
        <a:off x="2691541" y="587032"/>
        <a:ext cx="2444055" cy="1466433"/>
      </dsp:txXfrm>
    </dsp:sp>
    <dsp:sp modelId="{B2C944B1-0641-416C-AC88-B98A505EC976}">
      <dsp:nvSpPr>
        <dsp:cNvPr id="0" name=""/>
        <dsp:cNvSpPr/>
      </dsp:nvSpPr>
      <dsp:spPr>
        <a:xfrm>
          <a:off x="5380002" y="587032"/>
          <a:ext cx="2444055" cy="1466433"/>
        </a:xfrm>
        <a:prstGeom prst="rect">
          <a:avLst/>
        </a:prstGeom>
        <a:solidFill>
          <a:schemeClr val="accent2">
            <a:hueOff val="-378107"/>
            <a:satOff val="426"/>
            <a:lumOff val="10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Computer programs</a:t>
          </a:r>
          <a:endParaRPr lang="en-US" sz="3900" kern="1200"/>
        </a:p>
      </dsp:txBody>
      <dsp:txXfrm>
        <a:off x="5380002" y="587032"/>
        <a:ext cx="2444055" cy="1466433"/>
      </dsp:txXfrm>
    </dsp:sp>
    <dsp:sp modelId="{43E63D9C-49A7-42A5-951C-6C6111F5438D}">
      <dsp:nvSpPr>
        <dsp:cNvPr id="0" name=""/>
        <dsp:cNvSpPr/>
      </dsp:nvSpPr>
      <dsp:spPr>
        <a:xfrm>
          <a:off x="8068463" y="587032"/>
          <a:ext cx="2444055" cy="1466433"/>
        </a:xfrm>
        <a:prstGeom prst="rect">
          <a:avLst/>
        </a:prstGeom>
        <a:solidFill>
          <a:schemeClr val="accent2">
            <a:hueOff val="-567160"/>
            <a:satOff val="639"/>
            <a:lumOff val="15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Reports</a:t>
          </a:r>
          <a:endParaRPr lang="en-US" sz="3900" kern="1200"/>
        </a:p>
      </dsp:txBody>
      <dsp:txXfrm>
        <a:off x="8068463" y="587032"/>
        <a:ext cx="2444055" cy="1466433"/>
      </dsp:txXfrm>
    </dsp:sp>
    <dsp:sp modelId="{A09AC14B-058F-438B-8CA3-974388B58A8C}">
      <dsp:nvSpPr>
        <dsp:cNvPr id="0" name=""/>
        <dsp:cNvSpPr/>
      </dsp:nvSpPr>
      <dsp:spPr>
        <a:xfrm>
          <a:off x="3080" y="2297871"/>
          <a:ext cx="2444055" cy="1466433"/>
        </a:xfrm>
        <a:prstGeom prst="rect">
          <a:avLst/>
        </a:prstGeom>
        <a:solidFill>
          <a:schemeClr val="accent2">
            <a:hueOff val="-756213"/>
            <a:satOff val="853"/>
            <a:lumOff val="20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Databases</a:t>
          </a:r>
          <a:endParaRPr lang="en-US" sz="3900" kern="1200"/>
        </a:p>
      </dsp:txBody>
      <dsp:txXfrm>
        <a:off x="3080" y="2297871"/>
        <a:ext cx="2444055" cy="1466433"/>
      </dsp:txXfrm>
    </dsp:sp>
    <dsp:sp modelId="{6BF7EDAF-308A-4997-9379-89916435FC84}">
      <dsp:nvSpPr>
        <dsp:cNvPr id="0" name=""/>
        <dsp:cNvSpPr/>
      </dsp:nvSpPr>
      <dsp:spPr>
        <a:xfrm>
          <a:off x="2691541" y="2297871"/>
          <a:ext cx="2444055" cy="1466433"/>
        </a:xfrm>
        <a:prstGeom prst="rect">
          <a:avLst/>
        </a:prstGeom>
        <a:solidFill>
          <a:schemeClr val="accent2">
            <a:hueOff val="-945266"/>
            <a:satOff val="1066"/>
            <a:lumOff val="25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Lists</a:t>
          </a:r>
          <a:endParaRPr lang="en-US" sz="3900" kern="1200"/>
        </a:p>
      </dsp:txBody>
      <dsp:txXfrm>
        <a:off x="2691541" y="2297871"/>
        <a:ext cx="2444055" cy="1466433"/>
      </dsp:txXfrm>
    </dsp:sp>
    <dsp:sp modelId="{BB33354A-FE21-48C3-855D-8408D04EFE74}">
      <dsp:nvSpPr>
        <dsp:cNvPr id="0" name=""/>
        <dsp:cNvSpPr/>
      </dsp:nvSpPr>
      <dsp:spPr>
        <a:xfrm>
          <a:off x="5380002" y="2297871"/>
          <a:ext cx="2444055" cy="1466433"/>
        </a:xfrm>
        <a:prstGeom prst="rect">
          <a:avLst/>
        </a:prstGeom>
        <a:solidFill>
          <a:schemeClr val="accent2">
            <a:hueOff val="-1134320"/>
            <a:satOff val="1279"/>
            <a:lumOff val="3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Timetables</a:t>
          </a:r>
          <a:endParaRPr lang="en-US" sz="3900" kern="1200" dirty="0"/>
        </a:p>
      </dsp:txBody>
      <dsp:txXfrm>
        <a:off x="5380002" y="2297871"/>
        <a:ext cx="2444055" cy="1466433"/>
      </dsp:txXfrm>
    </dsp:sp>
    <dsp:sp modelId="{06708FB6-E805-456D-BB12-B203EBE60F2B}">
      <dsp:nvSpPr>
        <dsp:cNvPr id="0" name=""/>
        <dsp:cNvSpPr/>
      </dsp:nvSpPr>
      <dsp:spPr>
        <a:xfrm>
          <a:off x="8068463" y="2297871"/>
          <a:ext cx="2444055" cy="1466433"/>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Letters</a:t>
          </a:r>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0.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A20F6-6F03-4614-B563-63B08C399A0A}" type="datetimeFigureOut">
              <a:rPr lang="en-GB" smtClean="0"/>
              <a:t>20/11/2020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BD9CD-FBE4-4F96-92DE-583F13103371}" type="slidenum">
              <a:rPr lang="en-GB" smtClean="0"/>
              <a:t>‹#›</a:t>
            </a:fld>
            <a:endParaRPr lang="en-GB"/>
          </a:p>
        </p:txBody>
      </p:sp>
    </p:spTree>
    <p:extLst>
      <p:ext uri="{BB962C8B-B14F-4D97-AF65-F5344CB8AC3E}">
        <p14:creationId xmlns:p14="http://schemas.microsoft.com/office/powerpoint/2010/main" val="427483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BD9CD-FBE4-4F96-92DE-583F13103371}" type="slidenum">
              <a:rPr lang="en-GB" smtClean="0"/>
              <a:t>1</a:t>
            </a:fld>
            <a:endParaRPr lang="en-GB"/>
          </a:p>
        </p:txBody>
      </p:sp>
    </p:spTree>
    <p:extLst>
      <p:ext uri="{BB962C8B-B14F-4D97-AF65-F5344CB8AC3E}">
        <p14:creationId xmlns:p14="http://schemas.microsoft.com/office/powerpoint/2010/main" val="382876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11</a:t>
            </a:fld>
            <a:endParaRPr lang="en-GB"/>
          </a:p>
        </p:txBody>
      </p:sp>
    </p:spTree>
    <p:extLst>
      <p:ext uri="{BB962C8B-B14F-4D97-AF65-F5344CB8AC3E}">
        <p14:creationId xmlns:p14="http://schemas.microsoft.com/office/powerpoint/2010/main" val="3763861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12</a:t>
            </a:fld>
            <a:endParaRPr lang="en-GB"/>
          </a:p>
        </p:txBody>
      </p:sp>
    </p:spTree>
    <p:extLst>
      <p:ext uri="{BB962C8B-B14F-4D97-AF65-F5344CB8AC3E}">
        <p14:creationId xmlns:p14="http://schemas.microsoft.com/office/powerpoint/2010/main" val="72607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13</a:t>
            </a:fld>
            <a:endParaRPr lang="en-GB"/>
          </a:p>
        </p:txBody>
      </p:sp>
    </p:spTree>
    <p:extLst>
      <p:ext uri="{BB962C8B-B14F-4D97-AF65-F5344CB8AC3E}">
        <p14:creationId xmlns:p14="http://schemas.microsoft.com/office/powerpoint/2010/main" val="279308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14</a:t>
            </a:fld>
            <a:endParaRPr lang="en-GB"/>
          </a:p>
        </p:txBody>
      </p:sp>
    </p:spTree>
    <p:extLst>
      <p:ext uri="{BB962C8B-B14F-4D97-AF65-F5344CB8AC3E}">
        <p14:creationId xmlns:p14="http://schemas.microsoft.com/office/powerpoint/2010/main" val="1775322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15</a:t>
            </a:fld>
            <a:endParaRPr lang="en-GB"/>
          </a:p>
        </p:txBody>
      </p:sp>
    </p:spTree>
    <p:extLst>
      <p:ext uri="{BB962C8B-B14F-4D97-AF65-F5344CB8AC3E}">
        <p14:creationId xmlns:p14="http://schemas.microsoft.com/office/powerpoint/2010/main" val="1002640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16</a:t>
            </a:fld>
            <a:endParaRPr lang="en-GB"/>
          </a:p>
        </p:txBody>
      </p:sp>
    </p:spTree>
    <p:extLst>
      <p:ext uri="{BB962C8B-B14F-4D97-AF65-F5344CB8AC3E}">
        <p14:creationId xmlns:p14="http://schemas.microsoft.com/office/powerpoint/2010/main" val="169490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17</a:t>
            </a:fld>
            <a:endParaRPr lang="en-GB"/>
          </a:p>
        </p:txBody>
      </p:sp>
    </p:spTree>
    <p:extLst>
      <p:ext uri="{BB962C8B-B14F-4D97-AF65-F5344CB8AC3E}">
        <p14:creationId xmlns:p14="http://schemas.microsoft.com/office/powerpoint/2010/main" val="2703058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18</a:t>
            </a:fld>
            <a:endParaRPr lang="en-GB"/>
          </a:p>
        </p:txBody>
      </p:sp>
    </p:spTree>
    <p:extLst>
      <p:ext uri="{BB962C8B-B14F-4D97-AF65-F5344CB8AC3E}">
        <p14:creationId xmlns:p14="http://schemas.microsoft.com/office/powerpoint/2010/main" val="2538667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19</a:t>
            </a:fld>
            <a:endParaRPr lang="en-GB"/>
          </a:p>
        </p:txBody>
      </p:sp>
    </p:spTree>
    <p:extLst>
      <p:ext uri="{BB962C8B-B14F-4D97-AF65-F5344CB8AC3E}">
        <p14:creationId xmlns:p14="http://schemas.microsoft.com/office/powerpoint/2010/main" val="1626685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20</a:t>
            </a:fld>
            <a:endParaRPr lang="en-GB"/>
          </a:p>
        </p:txBody>
      </p:sp>
    </p:spTree>
    <p:extLst>
      <p:ext uri="{BB962C8B-B14F-4D97-AF65-F5344CB8AC3E}">
        <p14:creationId xmlns:p14="http://schemas.microsoft.com/office/powerpoint/2010/main" val="205683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2</a:t>
            </a:fld>
            <a:endParaRPr lang="en-GB"/>
          </a:p>
        </p:txBody>
      </p:sp>
    </p:spTree>
    <p:extLst>
      <p:ext uri="{BB962C8B-B14F-4D97-AF65-F5344CB8AC3E}">
        <p14:creationId xmlns:p14="http://schemas.microsoft.com/office/powerpoint/2010/main" val="2412549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21</a:t>
            </a:fld>
            <a:endParaRPr lang="en-GB"/>
          </a:p>
        </p:txBody>
      </p:sp>
    </p:spTree>
    <p:extLst>
      <p:ext uri="{BB962C8B-B14F-4D97-AF65-F5344CB8AC3E}">
        <p14:creationId xmlns:p14="http://schemas.microsoft.com/office/powerpoint/2010/main" val="2944488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22</a:t>
            </a:fld>
            <a:endParaRPr lang="en-GB"/>
          </a:p>
        </p:txBody>
      </p:sp>
    </p:spTree>
    <p:extLst>
      <p:ext uri="{BB962C8B-B14F-4D97-AF65-F5344CB8AC3E}">
        <p14:creationId xmlns:p14="http://schemas.microsoft.com/office/powerpoint/2010/main" val="1755405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23</a:t>
            </a:fld>
            <a:endParaRPr lang="en-GB"/>
          </a:p>
        </p:txBody>
      </p:sp>
    </p:spTree>
    <p:extLst>
      <p:ext uri="{BB962C8B-B14F-4D97-AF65-F5344CB8AC3E}">
        <p14:creationId xmlns:p14="http://schemas.microsoft.com/office/powerpoint/2010/main" val="620929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24</a:t>
            </a:fld>
            <a:endParaRPr lang="en-GB"/>
          </a:p>
        </p:txBody>
      </p:sp>
    </p:spTree>
    <p:extLst>
      <p:ext uri="{BB962C8B-B14F-4D97-AF65-F5344CB8AC3E}">
        <p14:creationId xmlns:p14="http://schemas.microsoft.com/office/powerpoint/2010/main" val="289211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25</a:t>
            </a:fld>
            <a:endParaRPr lang="en-GB"/>
          </a:p>
        </p:txBody>
      </p:sp>
    </p:spTree>
    <p:extLst>
      <p:ext uri="{BB962C8B-B14F-4D97-AF65-F5344CB8AC3E}">
        <p14:creationId xmlns:p14="http://schemas.microsoft.com/office/powerpoint/2010/main" val="2039241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26</a:t>
            </a:fld>
            <a:endParaRPr lang="en-GB"/>
          </a:p>
        </p:txBody>
      </p:sp>
    </p:spTree>
    <p:extLst>
      <p:ext uri="{BB962C8B-B14F-4D97-AF65-F5344CB8AC3E}">
        <p14:creationId xmlns:p14="http://schemas.microsoft.com/office/powerpoint/2010/main" val="1738479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27</a:t>
            </a:fld>
            <a:endParaRPr lang="en-GB"/>
          </a:p>
        </p:txBody>
      </p:sp>
    </p:spTree>
    <p:extLst>
      <p:ext uri="{BB962C8B-B14F-4D97-AF65-F5344CB8AC3E}">
        <p14:creationId xmlns:p14="http://schemas.microsoft.com/office/powerpoint/2010/main" val="3570345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29</a:t>
            </a:fld>
            <a:endParaRPr lang="en-GB"/>
          </a:p>
        </p:txBody>
      </p:sp>
    </p:spTree>
    <p:extLst>
      <p:ext uri="{BB962C8B-B14F-4D97-AF65-F5344CB8AC3E}">
        <p14:creationId xmlns:p14="http://schemas.microsoft.com/office/powerpoint/2010/main" val="4144511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30</a:t>
            </a:fld>
            <a:endParaRPr lang="en-GB"/>
          </a:p>
        </p:txBody>
      </p:sp>
    </p:spTree>
    <p:extLst>
      <p:ext uri="{BB962C8B-B14F-4D97-AF65-F5344CB8AC3E}">
        <p14:creationId xmlns:p14="http://schemas.microsoft.com/office/powerpoint/2010/main" val="4094008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31</a:t>
            </a:fld>
            <a:endParaRPr lang="en-GB"/>
          </a:p>
        </p:txBody>
      </p:sp>
    </p:spTree>
    <p:extLst>
      <p:ext uri="{BB962C8B-B14F-4D97-AF65-F5344CB8AC3E}">
        <p14:creationId xmlns:p14="http://schemas.microsoft.com/office/powerpoint/2010/main" val="390083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3</a:t>
            </a:fld>
            <a:endParaRPr lang="en-GB"/>
          </a:p>
        </p:txBody>
      </p:sp>
    </p:spTree>
    <p:extLst>
      <p:ext uri="{BB962C8B-B14F-4D97-AF65-F5344CB8AC3E}">
        <p14:creationId xmlns:p14="http://schemas.microsoft.com/office/powerpoint/2010/main" val="2704536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32</a:t>
            </a:fld>
            <a:endParaRPr lang="en-GB"/>
          </a:p>
        </p:txBody>
      </p:sp>
    </p:spTree>
    <p:extLst>
      <p:ext uri="{BB962C8B-B14F-4D97-AF65-F5344CB8AC3E}">
        <p14:creationId xmlns:p14="http://schemas.microsoft.com/office/powerpoint/2010/main" val="926121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33</a:t>
            </a:fld>
            <a:endParaRPr lang="en-GB"/>
          </a:p>
        </p:txBody>
      </p:sp>
    </p:spTree>
    <p:extLst>
      <p:ext uri="{BB962C8B-B14F-4D97-AF65-F5344CB8AC3E}">
        <p14:creationId xmlns:p14="http://schemas.microsoft.com/office/powerpoint/2010/main" val="3353117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34</a:t>
            </a:fld>
            <a:endParaRPr lang="en-GB"/>
          </a:p>
        </p:txBody>
      </p:sp>
    </p:spTree>
    <p:extLst>
      <p:ext uri="{BB962C8B-B14F-4D97-AF65-F5344CB8AC3E}">
        <p14:creationId xmlns:p14="http://schemas.microsoft.com/office/powerpoint/2010/main" val="1648192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35</a:t>
            </a:fld>
            <a:endParaRPr lang="en-GB"/>
          </a:p>
        </p:txBody>
      </p:sp>
    </p:spTree>
    <p:extLst>
      <p:ext uri="{BB962C8B-B14F-4D97-AF65-F5344CB8AC3E}">
        <p14:creationId xmlns:p14="http://schemas.microsoft.com/office/powerpoint/2010/main" val="3248203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36</a:t>
            </a:fld>
            <a:endParaRPr lang="en-GB"/>
          </a:p>
        </p:txBody>
      </p:sp>
    </p:spTree>
    <p:extLst>
      <p:ext uri="{BB962C8B-B14F-4D97-AF65-F5344CB8AC3E}">
        <p14:creationId xmlns:p14="http://schemas.microsoft.com/office/powerpoint/2010/main" val="3390160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37</a:t>
            </a:fld>
            <a:endParaRPr lang="en-GB"/>
          </a:p>
        </p:txBody>
      </p:sp>
    </p:spTree>
    <p:extLst>
      <p:ext uri="{BB962C8B-B14F-4D97-AF65-F5344CB8AC3E}">
        <p14:creationId xmlns:p14="http://schemas.microsoft.com/office/powerpoint/2010/main" val="3418975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38</a:t>
            </a:fld>
            <a:endParaRPr lang="en-GB"/>
          </a:p>
        </p:txBody>
      </p:sp>
    </p:spTree>
    <p:extLst>
      <p:ext uri="{BB962C8B-B14F-4D97-AF65-F5344CB8AC3E}">
        <p14:creationId xmlns:p14="http://schemas.microsoft.com/office/powerpoint/2010/main" val="2478330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0C9BD9CD-FBE4-4F96-92DE-583F13103371}" type="slidenum">
              <a:rPr lang="en-GB" smtClean="0"/>
              <a:t>39</a:t>
            </a:fld>
            <a:endParaRPr lang="en-GB"/>
          </a:p>
        </p:txBody>
      </p:sp>
    </p:spTree>
    <p:extLst>
      <p:ext uri="{BB962C8B-B14F-4D97-AF65-F5344CB8AC3E}">
        <p14:creationId xmlns:p14="http://schemas.microsoft.com/office/powerpoint/2010/main" val="3630308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40</a:t>
            </a:fld>
            <a:endParaRPr lang="en-GB"/>
          </a:p>
        </p:txBody>
      </p:sp>
    </p:spTree>
    <p:extLst>
      <p:ext uri="{BB962C8B-B14F-4D97-AF65-F5344CB8AC3E}">
        <p14:creationId xmlns:p14="http://schemas.microsoft.com/office/powerpoint/2010/main" val="268893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41</a:t>
            </a:fld>
            <a:endParaRPr lang="en-GB"/>
          </a:p>
        </p:txBody>
      </p:sp>
    </p:spTree>
    <p:extLst>
      <p:ext uri="{BB962C8B-B14F-4D97-AF65-F5344CB8AC3E}">
        <p14:creationId xmlns:p14="http://schemas.microsoft.com/office/powerpoint/2010/main" val="32638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4</a:t>
            </a:fld>
            <a:endParaRPr lang="en-GB"/>
          </a:p>
        </p:txBody>
      </p:sp>
    </p:spTree>
    <p:extLst>
      <p:ext uri="{BB962C8B-B14F-4D97-AF65-F5344CB8AC3E}">
        <p14:creationId xmlns:p14="http://schemas.microsoft.com/office/powerpoint/2010/main" val="2214899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42</a:t>
            </a:fld>
            <a:endParaRPr lang="en-GB"/>
          </a:p>
        </p:txBody>
      </p:sp>
    </p:spTree>
    <p:extLst>
      <p:ext uri="{BB962C8B-B14F-4D97-AF65-F5344CB8AC3E}">
        <p14:creationId xmlns:p14="http://schemas.microsoft.com/office/powerpoint/2010/main" val="3456936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43</a:t>
            </a:fld>
            <a:endParaRPr lang="en-GB"/>
          </a:p>
        </p:txBody>
      </p:sp>
    </p:spTree>
    <p:extLst>
      <p:ext uri="{BB962C8B-B14F-4D97-AF65-F5344CB8AC3E}">
        <p14:creationId xmlns:p14="http://schemas.microsoft.com/office/powerpoint/2010/main" val="3836928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44</a:t>
            </a:fld>
            <a:endParaRPr lang="en-GB"/>
          </a:p>
        </p:txBody>
      </p:sp>
    </p:spTree>
    <p:extLst>
      <p:ext uri="{BB962C8B-B14F-4D97-AF65-F5344CB8AC3E}">
        <p14:creationId xmlns:p14="http://schemas.microsoft.com/office/powerpoint/2010/main" val="1570295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45</a:t>
            </a:fld>
            <a:endParaRPr lang="en-GB"/>
          </a:p>
        </p:txBody>
      </p:sp>
    </p:spTree>
    <p:extLst>
      <p:ext uri="{BB962C8B-B14F-4D97-AF65-F5344CB8AC3E}">
        <p14:creationId xmlns:p14="http://schemas.microsoft.com/office/powerpoint/2010/main" val="1177610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48</a:t>
            </a:fld>
            <a:endParaRPr lang="en-GB"/>
          </a:p>
        </p:txBody>
      </p:sp>
    </p:spTree>
    <p:extLst>
      <p:ext uri="{BB962C8B-B14F-4D97-AF65-F5344CB8AC3E}">
        <p14:creationId xmlns:p14="http://schemas.microsoft.com/office/powerpoint/2010/main" val="34316607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49</a:t>
            </a:fld>
            <a:endParaRPr lang="en-GB"/>
          </a:p>
        </p:txBody>
      </p:sp>
    </p:spTree>
    <p:extLst>
      <p:ext uri="{BB962C8B-B14F-4D97-AF65-F5344CB8AC3E}">
        <p14:creationId xmlns:p14="http://schemas.microsoft.com/office/powerpoint/2010/main" val="3818785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50</a:t>
            </a:fld>
            <a:endParaRPr lang="en-GB"/>
          </a:p>
        </p:txBody>
      </p:sp>
    </p:spTree>
    <p:extLst>
      <p:ext uri="{BB962C8B-B14F-4D97-AF65-F5344CB8AC3E}">
        <p14:creationId xmlns:p14="http://schemas.microsoft.com/office/powerpoint/2010/main" val="1395602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53</a:t>
            </a:fld>
            <a:endParaRPr lang="en-GB"/>
          </a:p>
        </p:txBody>
      </p:sp>
    </p:spTree>
    <p:extLst>
      <p:ext uri="{BB962C8B-B14F-4D97-AF65-F5344CB8AC3E}">
        <p14:creationId xmlns:p14="http://schemas.microsoft.com/office/powerpoint/2010/main" val="34173609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59</a:t>
            </a:fld>
            <a:endParaRPr lang="en-GB"/>
          </a:p>
        </p:txBody>
      </p:sp>
    </p:spTree>
    <p:extLst>
      <p:ext uri="{BB962C8B-B14F-4D97-AF65-F5344CB8AC3E}">
        <p14:creationId xmlns:p14="http://schemas.microsoft.com/office/powerpoint/2010/main" val="1780577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60</a:t>
            </a:fld>
            <a:endParaRPr lang="en-GB"/>
          </a:p>
        </p:txBody>
      </p:sp>
    </p:spTree>
    <p:extLst>
      <p:ext uri="{BB962C8B-B14F-4D97-AF65-F5344CB8AC3E}">
        <p14:creationId xmlns:p14="http://schemas.microsoft.com/office/powerpoint/2010/main" val="36574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6</a:t>
            </a:fld>
            <a:endParaRPr lang="en-GB"/>
          </a:p>
        </p:txBody>
      </p:sp>
    </p:spTree>
    <p:extLst>
      <p:ext uri="{BB962C8B-B14F-4D97-AF65-F5344CB8AC3E}">
        <p14:creationId xmlns:p14="http://schemas.microsoft.com/office/powerpoint/2010/main" val="2478166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61</a:t>
            </a:fld>
            <a:endParaRPr lang="en-GB"/>
          </a:p>
        </p:txBody>
      </p:sp>
    </p:spTree>
    <p:extLst>
      <p:ext uri="{BB962C8B-B14F-4D97-AF65-F5344CB8AC3E}">
        <p14:creationId xmlns:p14="http://schemas.microsoft.com/office/powerpoint/2010/main" val="15413899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65</a:t>
            </a:fld>
            <a:endParaRPr lang="en-GB"/>
          </a:p>
        </p:txBody>
      </p:sp>
    </p:spTree>
    <p:extLst>
      <p:ext uri="{BB962C8B-B14F-4D97-AF65-F5344CB8AC3E}">
        <p14:creationId xmlns:p14="http://schemas.microsoft.com/office/powerpoint/2010/main" val="29583654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66</a:t>
            </a:fld>
            <a:endParaRPr lang="en-GB"/>
          </a:p>
        </p:txBody>
      </p:sp>
    </p:spTree>
    <p:extLst>
      <p:ext uri="{BB962C8B-B14F-4D97-AF65-F5344CB8AC3E}">
        <p14:creationId xmlns:p14="http://schemas.microsoft.com/office/powerpoint/2010/main" val="37352012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67</a:t>
            </a:fld>
            <a:endParaRPr lang="en-GB"/>
          </a:p>
        </p:txBody>
      </p:sp>
    </p:spTree>
    <p:extLst>
      <p:ext uri="{BB962C8B-B14F-4D97-AF65-F5344CB8AC3E}">
        <p14:creationId xmlns:p14="http://schemas.microsoft.com/office/powerpoint/2010/main" val="12817977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70</a:t>
            </a:fld>
            <a:endParaRPr lang="en-GB"/>
          </a:p>
        </p:txBody>
      </p:sp>
    </p:spTree>
    <p:extLst>
      <p:ext uri="{BB962C8B-B14F-4D97-AF65-F5344CB8AC3E}">
        <p14:creationId xmlns:p14="http://schemas.microsoft.com/office/powerpoint/2010/main" val="27854109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71</a:t>
            </a:fld>
            <a:endParaRPr lang="en-GB"/>
          </a:p>
        </p:txBody>
      </p:sp>
    </p:spTree>
    <p:extLst>
      <p:ext uri="{BB962C8B-B14F-4D97-AF65-F5344CB8AC3E}">
        <p14:creationId xmlns:p14="http://schemas.microsoft.com/office/powerpoint/2010/main" val="33900814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72</a:t>
            </a:fld>
            <a:endParaRPr lang="en-GB"/>
          </a:p>
        </p:txBody>
      </p:sp>
    </p:spTree>
    <p:extLst>
      <p:ext uri="{BB962C8B-B14F-4D97-AF65-F5344CB8AC3E}">
        <p14:creationId xmlns:p14="http://schemas.microsoft.com/office/powerpoint/2010/main" val="4531286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73</a:t>
            </a:fld>
            <a:endParaRPr lang="en-GB"/>
          </a:p>
        </p:txBody>
      </p:sp>
    </p:spTree>
    <p:extLst>
      <p:ext uri="{BB962C8B-B14F-4D97-AF65-F5344CB8AC3E}">
        <p14:creationId xmlns:p14="http://schemas.microsoft.com/office/powerpoint/2010/main" val="11402290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74</a:t>
            </a:fld>
            <a:endParaRPr lang="en-GB"/>
          </a:p>
        </p:txBody>
      </p:sp>
    </p:spTree>
    <p:extLst>
      <p:ext uri="{BB962C8B-B14F-4D97-AF65-F5344CB8AC3E}">
        <p14:creationId xmlns:p14="http://schemas.microsoft.com/office/powerpoint/2010/main" val="19998588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75</a:t>
            </a:fld>
            <a:endParaRPr lang="en-GB"/>
          </a:p>
        </p:txBody>
      </p:sp>
    </p:spTree>
    <p:extLst>
      <p:ext uri="{BB962C8B-B14F-4D97-AF65-F5344CB8AC3E}">
        <p14:creationId xmlns:p14="http://schemas.microsoft.com/office/powerpoint/2010/main" val="304028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7</a:t>
            </a:fld>
            <a:endParaRPr lang="en-GB"/>
          </a:p>
        </p:txBody>
      </p:sp>
    </p:spTree>
    <p:extLst>
      <p:ext uri="{BB962C8B-B14F-4D97-AF65-F5344CB8AC3E}">
        <p14:creationId xmlns:p14="http://schemas.microsoft.com/office/powerpoint/2010/main" val="31246311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77</a:t>
            </a:fld>
            <a:endParaRPr lang="en-GB"/>
          </a:p>
        </p:txBody>
      </p:sp>
    </p:spTree>
    <p:extLst>
      <p:ext uri="{BB962C8B-B14F-4D97-AF65-F5344CB8AC3E}">
        <p14:creationId xmlns:p14="http://schemas.microsoft.com/office/powerpoint/2010/main" val="18137416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78</a:t>
            </a:fld>
            <a:endParaRPr lang="en-GB"/>
          </a:p>
        </p:txBody>
      </p:sp>
    </p:spTree>
    <p:extLst>
      <p:ext uri="{BB962C8B-B14F-4D97-AF65-F5344CB8AC3E}">
        <p14:creationId xmlns:p14="http://schemas.microsoft.com/office/powerpoint/2010/main" val="36997586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79</a:t>
            </a:fld>
            <a:endParaRPr lang="en-GB"/>
          </a:p>
        </p:txBody>
      </p:sp>
    </p:spTree>
    <p:extLst>
      <p:ext uri="{BB962C8B-B14F-4D97-AF65-F5344CB8AC3E}">
        <p14:creationId xmlns:p14="http://schemas.microsoft.com/office/powerpoint/2010/main" val="2883636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80</a:t>
            </a:fld>
            <a:endParaRPr lang="en-GB"/>
          </a:p>
        </p:txBody>
      </p:sp>
    </p:spTree>
    <p:extLst>
      <p:ext uri="{BB962C8B-B14F-4D97-AF65-F5344CB8AC3E}">
        <p14:creationId xmlns:p14="http://schemas.microsoft.com/office/powerpoint/2010/main" val="39370324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82</a:t>
            </a:fld>
            <a:endParaRPr lang="en-GB"/>
          </a:p>
        </p:txBody>
      </p:sp>
    </p:spTree>
    <p:extLst>
      <p:ext uri="{BB962C8B-B14F-4D97-AF65-F5344CB8AC3E}">
        <p14:creationId xmlns:p14="http://schemas.microsoft.com/office/powerpoint/2010/main" val="2578075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83</a:t>
            </a:fld>
            <a:endParaRPr lang="en-GB"/>
          </a:p>
        </p:txBody>
      </p:sp>
    </p:spTree>
    <p:extLst>
      <p:ext uri="{BB962C8B-B14F-4D97-AF65-F5344CB8AC3E}">
        <p14:creationId xmlns:p14="http://schemas.microsoft.com/office/powerpoint/2010/main" val="13246578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85</a:t>
            </a:fld>
            <a:endParaRPr lang="en-GB"/>
          </a:p>
        </p:txBody>
      </p:sp>
    </p:spTree>
    <p:extLst>
      <p:ext uri="{BB962C8B-B14F-4D97-AF65-F5344CB8AC3E}">
        <p14:creationId xmlns:p14="http://schemas.microsoft.com/office/powerpoint/2010/main" val="1203812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88</a:t>
            </a:fld>
            <a:endParaRPr lang="en-GB"/>
          </a:p>
        </p:txBody>
      </p:sp>
    </p:spTree>
    <p:extLst>
      <p:ext uri="{BB962C8B-B14F-4D97-AF65-F5344CB8AC3E}">
        <p14:creationId xmlns:p14="http://schemas.microsoft.com/office/powerpoint/2010/main" val="20888946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91</a:t>
            </a:fld>
            <a:endParaRPr lang="en-GB"/>
          </a:p>
        </p:txBody>
      </p:sp>
    </p:spTree>
    <p:extLst>
      <p:ext uri="{BB962C8B-B14F-4D97-AF65-F5344CB8AC3E}">
        <p14:creationId xmlns:p14="http://schemas.microsoft.com/office/powerpoint/2010/main" val="29173443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92</a:t>
            </a:fld>
            <a:endParaRPr lang="en-GB"/>
          </a:p>
        </p:txBody>
      </p:sp>
    </p:spTree>
    <p:extLst>
      <p:ext uri="{BB962C8B-B14F-4D97-AF65-F5344CB8AC3E}">
        <p14:creationId xmlns:p14="http://schemas.microsoft.com/office/powerpoint/2010/main" val="60384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8</a:t>
            </a:fld>
            <a:endParaRPr lang="en-GB"/>
          </a:p>
        </p:txBody>
      </p:sp>
    </p:spTree>
    <p:extLst>
      <p:ext uri="{BB962C8B-B14F-4D97-AF65-F5344CB8AC3E}">
        <p14:creationId xmlns:p14="http://schemas.microsoft.com/office/powerpoint/2010/main" val="24552655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93</a:t>
            </a:fld>
            <a:endParaRPr lang="en-GB"/>
          </a:p>
        </p:txBody>
      </p:sp>
    </p:spTree>
    <p:extLst>
      <p:ext uri="{BB962C8B-B14F-4D97-AF65-F5344CB8AC3E}">
        <p14:creationId xmlns:p14="http://schemas.microsoft.com/office/powerpoint/2010/main" val="26736650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94</a:t>
            </a:fld>
            <a:endParaRPr lang="en-GB"/>
          </a:p>
        </p:txBody>
      </p:sp>
    </p:spTree>
    <p:extLst>
      <p:ext uri="{BB962C8B-B14F-4D97-AF65-F5344CB8AC3E}">
        <p14:creationId xmlns:p14="http://schemas.microsoft.com/office/powerpoint/2010/main" val="36367249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95</a:t>
            </a:fld>
            <a:endParaRPr lang="en-GB"/>
          </a:p>
        </p:txBody>
      </p:sp>
    </p:spTree>
    <p:extLst>
      <p:ext uri="{BB962C8B-B14F-4D97-AF65-F5344CB8AC3E}">
        <p14:creationId xmlns:p14="http://schemas.microsoft.com/office/powerpoint/2010/main" val="36038877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96</a:t>
            </a:fld>
            <a:endParaRPr lang="en-GB"/>
          </a:p>
        </p:txBody>
      </p:sp>
    </p:spTree>
    <p:extLst>
      <p:ext uri="{BB962C8B-B14F-4D97-AF65-F5344CB8AC3E}">
        <p14:creationId xmlns:p14="http://schemas.microsoft.com/office/powerpoint/2010/main" val="11500122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97</a:t>
            </a:fld>
            <a:endParaRPr lang="en-GB"/>
          </a:p>
        </p:txBody>
      </p:sp>
    </p:spTree>
    <p:extLst>
      <p:ext uri="{BB962C8B-B14F-4D97-AF65-F5344CB8AC3E}">
        <p14:creationId xmlns:p14="http://schemas.microsoft.com/office/powerpoint/2010/main" val="21457135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98</a:t>
            </a:fld>
            <a:endParaRPr lang="en-GB"/>
          </a:p>
        </p:txBody>
      </p:sp>
    </p:spTree>
    <p:extLst>
      <p:ext uri="{BB962C8B-B14F-4D97-AF65-F5344CB8AC3E}">
        <p14:creationId xmlns:p14="http://schemas.microsoft.com/office/powerpoint/2010/main" val="13567624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99</a:t>
            </a:fld>
            <a:endParaRPr lang="en-GB"/>
          </a:p>
        </p:txBody>
      </p:sp>
    </p:spTree>
    <p:extLst>
      <p:ext uri="{BB962C8B-B14F-4D97-AF65-F5344CB8AC3E}">
        <p14:creationId xmlns:p14="http://schemas.microsoft.com/office/powerpoint/2010/main" val="7700885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100</a:t>
            </a:fld>
            <a:endParaRPr lang="en-GB"/>
          </a:p>
        </p:txBody>
      </p:sp>
    </p:spTree>
    <p:extLst>
      <p:ext uri="{BB962C8B-B14F-4D97-AF65-F5344CB8AC3E}">
        <p14:creationId xmlns:p14="http://schemas.microsoft.com/office/powerpoint/2010/main" val="42367857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101</a:t>
            </a:fld>
            <a:endParaRPr lang="en-GB"/>
          </a:p>
        </p:txBody>
      </p:sp>
    </p:spTree>
    <p:extLst>
      <p:ext uri="{BB962C8B-B14F-4D97-AF65-F5344CB8AC3E}">
        <p14:creationId xmlns:p14="http://schemas.microsoft.com/office/powerpoint/2010/main" val="3669062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102</a:t>
            </a:fld>
            <a:endParaRPr lang="en-GB"/>
          </a:p>
        </p:txBody>
      </p:sp>
    </p:spTree>
    <p:extLst>
      <p:ext uri="{BB962C8B-B14F-4D97-AF65-F5344CB8AC3E}">
        <p14:creationId xmlns:p14="http://schemas.microsoft.com/office/powerpoint/2010/main" val="81558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9</a:t>
            </a:fld>
            <a:endParaRPr lang="en-GB"/>
          </a:p>
        </p:txBody>
      </p:sp>
    </p:spTree>
    <p:extLst>
      <p:ext uri="{BB962C8B-B14F-4D97-AF65-F5344CB8AC3E}">
        <p14:creationId xmlns:p14="http://schemas.microsoft.com/office/powerpoint/2010/main" val="12838540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104</a:t>
            </a:fld>
            <a:endParaRPr lang="en-GB"/>
          </a:p>
        </p:txBody>
      </p:sp>
    </p:spTree>
    <p:extLst>
      <p:ext uri="{BB962C8B-B14F-4D97-AF65-F5344CB8AC3E}">
        <p14:creationId xmlns:p14="http://schemas.microsoft.com/office/powerpoint/2010/main" val="23909055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105</a:t>
            </a:fld>
            <a:endParaRPr lang="en-GB"/>
          </a:p>
        </p:txBody>
      </p:sp>
    </p:spTree>
    <p:extLst>
      <p:ext uri="{BB962C8B-B14F-4D97-AF65-F5344CB8AC3E}">
        <p14:creationId xmlns:p14="http://schemas.microsoft.com/office/powerpoint/2010/main" val="12877612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106</a:t>
            </a:fld>
            <a:endParaRPr lang="en-GB"/>
          </a:p>
        </p:txBody>
      </p:sp>
    </p:spTree>
    <p:extLst>
      <p:ext uri="{BB962C8B-B14F-4D97-AF65-F5344CB8AC3E}">
        <p14:creationId xmlns:p14="http://schemas.microsoft.com/office/powerpoint/2010/main" val="18117071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107</a:t>
            </a:fld>
            <a:endParaRPr lang="en-GB"/>
          </a:p>
        </p:txBody>
      </p:sp>
    </p:spTree>
    <p:extLst>
      <p:ext uri="{BB962C8B-B14F-4D97-AF65-F5344CB8AC3E}">
        <p14:creationId xmlns:p14="http://schemas.microsoft.com/office/powerpoint/2010/main" val="16159231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108</a:t>
            </a:fld>
            <a:endParaRPr lang="en-GB"/>
          </a:p>
        </p:txBody>
      </p:sp>
    </p:spTree>
    <p:extLst>
      <p:ext uri="{BB962C8B-B14F-4D97-AF65-F5344CB8AC3E}">
        <p14:creationId xmlns:p14="http://schemas.microsoft.com/office/powerpoint/2010/main" val="30678779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109</a:t>
            </a:fld>
            <a:endParaRPr lang="en-GB"/>
          </a:p>
        </p:txBody>
      </p:sp>
    </p:spTree>
    <p:extLst>
      <p:ext uri="{BB962C8B-B14F-4D97-AF65-F5344CB8AC3E}">
        <p14:creationId xmlns:p14="http://schemas.microsoft.com/office/powerpoint/2010/main" val="15122520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110</a:t>
            </a:fld>
            <a:endParaRPr lang="en-GB"/>
          </a:p>
        </p:txBody>
      </p:sp>
    </p:spTree>
    <p:extLst>
      <p:ext uri="{BB962C8B-B14F-4D97-AF65-F5344CB8AC3E}">
        <p14:creationId xmlns:p14="http://schemas.microsoft.com/office/powerpoint/2010/main" val="14891951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111</a:t>
            </a:fld>
            <a:endParaRPr lang="en-GB"/>
          </a:p>
        </p:txBody>
      </p:sp>
    </p:spTree>
    <p:extLst>
      <p:ext uri="{BB962C8B-B14F-4D97-AF65-F5344CB8AC3E}">
        <p14:creationId xmlns:p14="http://schemas.microsoft.com/office/powerpoint/2010/main" val="5864299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114</a:t>
            </a:fld>
            <a:endParaRPr lang="en-GB"/>
          </a:p>
        </p:txBody>
      </p:sp>
    </p:spTree>
    <p:extLst>
      <p:ext uri="{BB962C8B-B14F-4D97-AF65-F5344CB8AC3E}">
        <p14:creationId xmlns:p14="http://schemas.microsoft.com/office/powerpoint/2010/main" val="6036218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115</a:t>
            </a:fld>
            <a:endParaRPr lang="en-GB"/>
          </a:p>
        </p:txBody>
      </p:sp>
    </p:spTree>
    <p:extLst>
      <p:ext uri="{BB962C8B-B14F-4D97-AF65-F5344CB8AC3E}">
        <p14:creationId xmlns:p14="http://schemas.microsoft.com/office/powerpoint/2010/main" val="316383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10</a:t>
            </a:fld>
            <a:endParaRPr lang="en-GB"/>
          </a:p>
        </p:txBody>
      </p:sp>
    </p:spTree>
    <p:extLst>
      <p:ext uri="{BB962C8B-B14F-4D97-AF65-F5344CB8AC3E}">
        <p14:creationId xmlns:p14="http://schemas.microsoft.com/office/powerpoint/2010/main" val="16070951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D9CD-FBE4-4F96-92DE-583F13103371}" type="slidenum">
              <a:rPr lang="en-GB" smtClean="0"/>
              <a:t>117</a:t>
            </a:fld>
            <a:endParaRPr lang="en-GB"/>
          </a:p>
        </p:txBody>
      </p:sp>
    </p:spTree>
    <p:extLst>
      <p:ext uri="{BB962C8B-B14F-4D97-AF65-F5344CB8AC3E}">
        <p14:creationId xmlns:p14="http://schemas.microsoft.com/office/powerpoint/2010/main" val="4143996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21C87A4-2125-482B-B58E-13FF7567906D}"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D12ED5-4AD5-48A4-9206-2ED93D235FE5}"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812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1C87A4-2125-482B-B58E-13FF7567906D}"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D12ED5-4AD5-48A4-9206-2ED93D235FE5}" type="slidenum">
              <a:rPr lang="en-GB" smtClean="0"/>
              <a:t>‹#›</a:t>
            </a:fld>
            <a:endParaRPr lang="en-GB"/>
          </a:p>
        </p:txBody>
      </p:sp>
    </p:spTree>
    <p:extLst>
      <p:ext uri="{BB962C8B-B14F-4D97-AF65-F5344CB8AC3E}">
        <p14:creationId xmlns:p14="http://schemas.microsoft.com/office/powerpoint/2010/main" val="171314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1C87A4-2125-482B-B58E-13FF7567906D}"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D12ED5-4AD5-48A4-9206-2ED93D235FE5}"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865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914400" y="1563689"/>
            <a:ext cx="10363200" cy="1470025"/>
          </a:xfrm>
        </p:spPr>
        <p:txBody>
          <a:bodyPr/>
          <a:lstStyle>
            <a:lvl1pPr>
              <a:defRPr sz="4800"/>
            </a:lvl1pPr>
          </a:lstStyle>
          <a:p>
            <a:pPr lvl="0"/>
            <a:r>
              <a:rPr lang="en-US" altLang="en-US" noProof="0"/>
              <a:t>Click to edit Master title style</a:t>
            </a:r>
            <a:endParaRPr lang="en-GB" altLang="en-US" noProof="0"/>
          </a:p>
        </p:txBody>
      </p:sp>
      <p:sp>
        <p:nvSpPr>
          <p:cNvPr id="11267" name="Rectangle 3"/>
          <p:cNvSpPr>
            <a:spLocks noGrp="1" noChangeArrowheads="1"/>
          </p:cNvSpPr>
          <p:nvPr>
            <p:ph type="subTitle" idx="1"/>
          </p:nvPr>
        </p:nvSpPr>
        <p:spPr>
          <a:xfrm>
            <a:off x="1828800" y="3319463"/>
            <a:ext cx="8534400" cy="1752600"/>
          </a:xfrm>
        </p:spPr>
        <p:txBody>
          <a:bodyPr/>
          <a:lstStyle>
            <a:lvl1pPr marL="0" indent="0" algn="ctr">
              <a:buFontTx/>
              <a:buNone/>
              <a:defRPr/>
            </a:lvl1pPr>
          </a:lstStyle>
          <a:p>
            <a:pPr lvl="0"/>
            <a:r>
              <a:rPr lang="en-US" altLang="en-US" noProof="0"/>
              <a:t>Click to edit Master subtitle style</a:t>
            </a:r>
            <a:endParaRPr lang="en-GB" altLang="en-US" noProof="0"/>
          </a:p>
        </p:txBody>
      </p:sp>
      <p:pic>
        <p:nvPicPr>
          <p:cNvPr id="5" name="Picture 14" descr="PowerPoint Banner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05500"/>
            <a:ext cx="12192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847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0159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61410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343026"/>
            <a:ext cx="5384800" cy="432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343026"/>
            <a:ext cx="5384800" cy="432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6673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8249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1226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860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1558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1C87A4-2125-482B-B58E-13FF7567906D}"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D12ED5-4AD5-48A4-9206-2ED93D235FE5}" type="slidenum">
              <a:rPr lang="en-GB" smtClean="0"/>
              <a:t>‹#›</a:t>
            </a:fld>
            <a:endParaRPr lang="en-GB"/>
          </a:p>
        </p:txBody>
      </p:sp>
    </p:spTree>
    <p:extLst>
      <p:ext uri="{BB962C8B-B14F-4D97-AF65-F5344CB8AC3E}">
        <p14:creationId xmlns:p14="http://schemas.microsoft.com/office/powerpoint/2010/main" val="1135945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8951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155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3959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8"/>
            <a:ext cx="8026400" cy="53959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329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1C87A4-2125-482B-B58E-13FF7567906D}"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D12ED5-4AD5-48A4-9206-2ED93D235FE5}"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81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1C87A4-2125-482B-B58E-13FF7567906D}"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D12ED5-4AD5-48A4-9206-2ED93D235FE5}" type="slidenum">
              <a:rPr lang="en-GB" smtClean="0"/>
              <a:t>‹#›</a:t>
            </a:fld>
            <a:endParaRPr lang="en-GB"/>
          </a:p>
        </p:txBody>
      </p:sp>
    </p:spTree>
    <p:extLst>
      <p:ext uri="{BB962C8B-B14F-4D97-AF65-F5344CB8AC3E}">
        <p14:creationId xmlns:p14="http://schemas.microsoft.com/office/powerpoint/2010/main" val="33165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1C87A4-2125-482B-B58E-13FF7567906D}" type="datetimeFigureOut">
              <a:rPr lang="en-GB" smtClean="0"/>
              <a:t>20/11/2020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D12ED5-4AD5-48A4-9206-2ED93D235FE5}" type="slidenum">
              <a:rPr lang="en-GB" smtClean="0"/>
              <a:t>‹#›</a:t>
            </a:fld>
            <a:endParaRPr lang="en-GB"/>
          </a:p>
        </p:txBody>
      </p:sp>
    </p:spTree>
    <p:extLst>
      <p:ext uri="{BB962C8B-B14F-4D97-AF65-F5344CB8AC3E}">
        <p14:creationId xmlns:p14="http://schemas.microsoft.com/office/powerpoint/2010/main" val="88177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1C87A4-2125-482B-B58E-13FF7567906D}" type="datetimeFigureOut">
              <a:rPr lang="en-GB" smtClean="0"/>
              <a:t>20/11/2020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D12ED5-4AD5-48A4-9206-2ED93D235FE5}" type="slidenum">
              <a:rPr lang="en-GB" smtClean="0"/>
              <a:t>‹#›</a:t>
            </a:fld>
            <a:endParaRPr lang="en-GB"/>
          </a:p>
        </p:txBody>
      </p:sp>
    </p:spTree>
    <p:extLst>
      <p:ext uri="{BB962C8B-B14F-4D97-AF65-F5344CB8AC3E}">
        <p14:creationId xmlns:p14="http://schemas.microsoft.com/office/powerpoint/2010/main" val="370064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C87A4-2125-482B-B58E-13FF7567906D}" type="datetimeFigureOut">
              <a:rPr lang="en-GB" smtClean="0"/>
              <a:t>20/11/2020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D12ED5-4AD5-48A4-9206-2ED93D235FE5}" type="slidenum">
              <a:rPr lang="en-GB" smtClean="0"/>
              <a:t>‹#›</a:t>
            </a:fld>
            <a:endParaRPr lang="en-GB"/>
          </a:p>
        </p:txBody>
      </p:sp>
    </p:spTree>
    <p:extLst>
      <p:ext uri="{BB962C8B-B14F-4D97-AF65-F5344CB8AC3E}">
        <p14:creationId xmlns:p14="http://schemas.microsoft.com/office/powerpoint/2010/main" val="372652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1C87A4-2125-482B-B58E-13FF7567906D}"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D12ED5-4AD5-48A4-9206-2ED93D235FE5}" type="slidenum">
              <a:rPr lang="en-GB" smtClean="0"/>
              <a:t>‹#›</a:t>
            </a:fld>
            <a:endParaRPr lang="en-GB"/>
          </a:p>
        </p:txBody>
      </p:sp>
    </p:spTree>
    <p:extLst>
      <p:ext uri="{BB962C8B-B14F-4D97-AF65-F5344CB8AC3E}">
        <p14:creationId xmlns:p14="http://schemas.microsoft.com/office/powerpoint/2010/main" val="244182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1C87A4-2125-482B-B58E-13FF7567906D}"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D12ED5-4AD5-48A4-9206-2ED93D235FE5}"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02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21C87A4-2125-482B-B58E-13FF7567906D}" type="datetimeFigureOut">
              <a:rPr lang="en-GB" smtClean="0"/>
              <a:t>20/11/2020</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9D12ED5-4AD5-48A4-9206-2ED93D235FE5}"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30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609600" y="1343026"/>
            <a:ext cx="109728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Text here (level one)</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51" name="Rectangle 1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54" name="Picture 14" descr="PowerPoint Banner 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05500"/>
            <a:ext cx="12192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373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Black" panose="020B0A04020102020204" pitchFamily="34" charset="0"/>
        </a:defRPr>
      </a:lvl2pPr>
      <a:lvl3pPr algn="ctr" rtl="0" eaLnBrk="1" fontAlgn="base" hangingPunct="1">
        <a:spcBef>
          <a:spcPct val="0"/>
        </a:spcBef>
        <a:spcAft>
          <a:spcPct val="0"/>
        </a:spcAft>
        <a:defRPr sz="3600">
          <a:solidFill>
            <a:schemeClr val="tx1"/>
          </a:solidFill>
          <a:latin typeface="Arial Black" panose="020B0A04020102020204" pitchFamily="34" charset="0"/>
        </a:defRPr>
      </a:lvl3pPr>
      <a:lvl4pPr algn="ctr" rtl="0" eaLnBrk="1" fontAlgn="base" hangingPunct="1">
        <a:spcBef>
          <a:spcPct val="0"/>
        </a:spcBef>
        <a:spcAft>
          <a:spcPct val="0"/>
        </a:spcAft>
        <a:defRPr sz="3600">
          <a:solidFill>
            <a:schemeClr val="tx1"/>
          </a:solidFill>
          <a:latin typeface="Arial Black" panose="020B0A04020102020204" pitchFamily="34" charset="0"/>
        </a:defRPr>
      </a:lvl4pPr>
      <a:lvl5pPr algn="ctr" rtl="0" eaLnBrk="1" fontAlgn="base" hangingPunct="1">
        <a:spcBef>
          <a:spcPct val="0"/>
        </a:spcBef>
        <a:spcAft>
          <a:spcPct val="0"/>
        </a:spcAft>
        <a:defRPr sz="3600">
          <a:solidFill>
            <a:schemeClr val="tx1"/>
          </a:solidFill>
          <a:latin typeface="Arial Black" panose="020B0A04020102020204" pitchFamily="34" charset="0"/>
        </a:defRPr>
      </a:lvl5pPr>
      <a:lvl6pPr marL="457200" algn="ctr" rtl="0" eaLnBrk="1" fontAlgn="base" hangingPunct="1">
        <a:spcBef>
          <a:spcPct val="0"/>
        </a:spcBef>
        <a:spcAft>
          <a:spcPct val="0"/>
        </a:spcAft>
        <a:defRPr sz="3600">
          <a:solidFill>
            <a:schemeClr val="tx1"/>
          </a:solidFill>
          <a:latin typeface="Arial Black" panose="020B0A04020102020204" pitchFamily="34" charset="0"/>
        </a:defRPr>
      </a:lvl6pPr>
      <a:lvl7pPr marL="914400" algn="ctr" rtl="0" eaLnBrk="1" fontAlgn="base" hangingPunct="1">
        <a:spcBef>
          <a:spcPct val="0"/>
        </a:spcBef>
        <a:spcAft>
          <a:spcPct val="0"/>
        </a:spcAft>
        <a:defRPr sz="3600">
          <a:solidFill>
            <a:schemeClr val="tx1"/>
          </a:solidFill>
          <a:latin typeface="Arial Black" panose="020B0A04020102020204" pitchFamily="34" charset="0"/>
        </a:defRPr>
      </a:lvl7pPr>
      <a:lvl8pPr marL="1371600" algn="ctr" rtl="0" eaLnBrk="1" fontAlgn="base" hangingPunct="1">
        <a:spcBef>
          <a:spcPct val="0"/>
        </a:spcBef>
        <a:spcAft>
          <a:spcPct val="0"/>
        </a:spcAft>
        <a:defRPr sz="3600">
          <a:solidFill>
            <a:schemeClr val="tx1"/>
          </a:solidFill>
          <a:latin typeface="Arial Black" panose="020B0A04020102020204" pitchFamily="34" charset="0"/>
        </a:defRPr>
      </a:lvl8pPr>
      <a:lvl9pPr marL="1828800" algn="ctr" rtl="0" eaLnBrk="1" fontAlgn="base" hangingPunct="1">
        <a:spcBef>
          <a:spcPct val="0"/>
        </a:spcBef>
        <a:spcAft>
          <a:spcPct val="0"/>
        </a:spcAft>
        <a:defRPr sz="3600">
          <a:solidFill>
            <a:schemeClr val="tx1"/>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00.xml.rels><?xml version="1.0" encoding="UTF-8" standalone="yes"?>
<Relationships xmlns="http://schemas.openxmlformats.org/package/2006/relationships"><Relationship Id="rId8" Type="http://schemas.openxmlformats.org/officeDocument/2006/relationships/hyperlink" Target="https://www.copyrightuser.org/understand/rights-permissions/enforcement/" TargetMode="External"/><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105.xml.rels><?xml version="1.0" encoding="UTF-8" standalone="yes"?>
<Relationships xmlns="http://schemas.openxmlformats.org/package/2006/relationships"><Relationship Id="rId8" Type="http://schemas.openxmlformats.org/officeDocument/2006/relationships/diagramColors" Target="../diagrams/colors65.xml"/><Relationship Id="rId3" Type="http://schemas.openxmlformats.org/officeDocument/2006/relationships/image" Target="../media/image5.png"/><Relationship Id="rId7" Type="http://schemas.openxmlformats.org/officeDocument/2006/relationships/diagramQuickStyle" Target="../diagrams/quickStyle65.xml"/><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diagramLayout" Target="../diagrams/layout65.xml"/><Relationship Id="rId5" Type="http://schemas.openxmlformats.org/officeDocument/2006/relationships/diagramData" Target="../diagrams/data65.xml"/><Relationship Id="rId4" Type="http://schemas.openxmlformats.org/officeDocument/2006/relationships/hyperlink" Target="https://creativecommons.org/choose/" TargetMode="External"/><Relationship Id="rId9" Type="http://schemas.microsoft.com/office/2007/relationships/diagramDrawing" Target="../diagrams/drawing65.xml"/></Relationships>
</file>

<file path=ppt/slides/_rels/slide106.xml.rels><?xml version="1.0" encoding="UTF-8" standalone="yes"?>
<Relationships xmlns="http://schemas.openxmlformats.org/package/2006/relationships"><Relationship Id="rId8" Type="http://schemas.openxmlformats.org/officeDocument/2006/relationships/diagramColors" Target="../diagrams/colors66.xml"/><Relationship Id="rId3" Type="http://schemas.openxmlformats.org/officeDocument/2006/relationships/image" Target="../media/image125.png"/><Relationship Id="rId7" Type="http://schemas.openxmlformats.org/officeDocument/2006/relationships/diagramQuickStyle" Target="../diagrams/quickStyle66.xml"/><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diagramLayout" Target="../diagrams/layout66.xml"/><Relationship Id="rId5" Type="http://schemas.openxmlformats.org/officeDocument/2006/relationships/diagramData" Target="../diagrams/data66.xml"/><Relationship Id="rId4" Type="http://schemas.openxmlformats.org/officeDocument/2006/relationships/hyperlink" Target="https://creativecommons.org/choose/" TargetMode="External"/><Relationship Id="rId9" Type="http://schemas.microsoft.com/office/2007/relationships/diagramDrawing" Target="../diagrams/drawing66.xml"/></Relationships>
</file>

<file path=ppt/slides/_rels/slide107.xml.rels><?xml version="1.0" encoding="UTF-8" standalone="yes"?>
<Relationships xmlns="http://schemas.openxmlformats.org/package/2006/relationships"><Relationship Id="rId8" Type="http://schemas.microsoft.com/office/2007/relationships/diagramDrawing" Target="../diagrams/drawing67.xml"/><Relationship Id="rId3" Type="http://schemas.openxmlformats.org/officeDocument/2006/relationships/hyperlink" Target="https://creativecommons.org/choose/" TargetMode="External"/><Relationship Id="rId7" Type="http://schemas.openxmlformats.org/officeDocument/2006/relationships/diagramColors" Target="../diagrams/colors67.xml"/><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diagramQuickStyle" Target="../diagrams/quickStyle67.xml"/><Relationship Id="rId5" Type="http://schemas.openxmlformats.org/officeDocument/2006/relationships/diagramLayout" Target="../diagrams/layout67.xml"/><Relationship Id="rId4" Type="http://schemas.openxmlformats.org/officeDocument/2006/relationships/diagramData" Target="../diagrams/data67.xml"/><Relationship Id="rId9" Type="http://schemas.openxmlformats.org/officeDocument/2006/relationships/image" Target="../media/image126.png"/></Relationships>
</file>

<file path=ppt/slides/_rels/slide108.xml.rels><?xml version="1.0" encoding="UTF-8" standalone="yes"?>
<Relationships xmlns="http://schemas.openxmlformats.org/package/2006/relationships"><Relationship Id="rId8" Type="http://schemas.microsoft.com/office/2007/relationships/diagramDrawing" Target="../diagrams/drawing68.xml"/><Relationship Id="rId3" Type="http://schemas.openxmlformats.org/officeDocument/2006/relationships/hyperlink" Target="https://creativecommons.org/choose/" TargetMode="External"/><Relationship Id="rId7" Type="http://schemas.openxmlformats.org/officeDocument/2006/relationships/diagramColors" Target="../diagrams/colors68.xml"/><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diagramQuickStyle" Target="../diagrams/quickStyle68.xml"/><Relationship Id="rId5" Type="http://schemas.openxmlformats.org/officeDocument/2006/relationships/diagramLayout" Target="../diagrams/layout68.xml"/><Relationship Id="rId4" Type="http://schemas.openxmlformats.org/officeDocument/2006/relationships/diagramData" Target="../diagrams/data68.xml"/><Relationship Id="rId9" Type="http://schemas.openxmlformats.org/officeDocument/2006/relationships/image" Target="../media/image127.png"/></Relationships>
</file>

<file path=ppt/slides/_rels/slide109.xml.rels><?xml version="1.0" encoding="UTF-8" standalone="yes"?>
<Relationships xmlns="http://schemas.openxmlformats.org/package/2006/relationships"><Relationship Id="rId8" Type="http://schemas.microsoft.com/office/2007/relationships/diagramDrawing" Target="../diagrams/drawing69.xml"/><Relationship Id="rId3" Type="http://schemas.openxmlformats.org/officeDocument/2006/relationships/hyperlink" Target="https://creativecommons.org/choose/" TargetMode="External"/><Relationship Id="rId7" Type="http://schemas.openxmlformats.org/officeDocument/2006/relationships/diagramColors" Target="../diagrams/colors69.xml"/><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diagramQuickStyle" Target="../diagrams/quickStyle69.xml"/><Relationship Id="rId5" Type="http://schemas.openxmlformats.org/officeDocument/2006/relationships/diagramLayout" Target="../diagrams/layout69.xml"/><Relationship Id="rId4" Type="http://schemas.openxmlformats.org/officeDocument/2006/relationships/diagramData" Target="../diagrams/data69.xml"/><Relationship Id="rId9" Type="http://schemas.openxmlformats.org/officeDocument/2006/relationships/image" Target="../media/image128.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0.xml.rels><?xml version="1.0" encoding="UTF-8" standalone="yes"?>
<Relationships xmlns="http://schemas.openxmlformats.org/package/2006/relationships"><Relationship Id="rId8" Type="http://schemas.microsoft.com/office/2007/relationships/diagramDrawing" Target="../diagrams/drawing70.xml"/><Relationship Id="rId3" Type="http://schemas.openxmlformats.org/officeDocument/2006/relationships/hyperlink" Target="https://creativecommons.org/choose/" TargetMode="External"/><Relationship Id="rId7" Type="http://schemas.openxmlformats.org/officeDocument/2006/relationships/diagramColors" Target="../diagrams/colors70.xml"/><Relationship Id="rId2" Type="http://schemas.openxmlformats.org/officeDocument/2006/relationships/notesSlide" Target="../notesSlides/notesSlide86.xml"/><Relationship Id="rId1" Type="http://schemas.openxmlformats.org/officeDocument/2006/relationships/slideLayout" Target="../slideLayouts/slideLayout7.xml"/><Relationship Id="rId6" Type="http://schemas.openxmlformats.org/officeDocument/2006/relationships/diagramQuickStyle" Target="../diagrams/quickStyle70.xml"/><Relationship Id="rId5" Type="http://schemas.openxmlformats.org/officeDocument/2006/relationships/diagramLayout" Target="../diagrams/layout70.xml"/><Relationship Id="rId4" Type="http://schemas.openxmlformats.org/officeDocument/2006/relationships/diagramData" Target="../diagrams/data70.xml"/><Relationship Id="rId9" Type="http://schemas.openxmlformats.org/officeDocument/2006/relationships/image" Target="../media/image129.png"/></Relationships>
</file>

<file path=ppt/slides/_rels/slide111.xml.rels><?xml version="1.0" encoding="UTF-8" standalone="yes"?>
<Relationships xmlns="http://schemas.openxmlformats.org/package/2006/relationships"><Relationship Id="rId8" Type="http://schemas.microsoft.com/office/2007/relationships/diagramDrawing" Target="../diagrams/drawing71.xml"/><Relationship Id="rId3" Type="http://schemas.openxmlformats.org/officeDocument/2006/relationships/hyperlink" Target="https://creativecommons.org/choose/" TargetMode="External"/><Relationship Id="rId7" Type="http://schemas.openxmlformats.org/officeDocument/2006/relationships/diagramColors" Target="../diagrams/colors71.xml"/><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diagramQuickStyle" Target="../diagrams/quickStyle71.xml"/><Relationship Id="rId5" Type="http://schemas.openxmlformats.org/officeDocument/2006/relationships/diagramLayout" Target="../diagrams/layout71.xml"/><Relationship Id="rId4" Type="http://schemas.openxmlformats.org/officeDocument/2006/relationships/diagramData" Target="../diagrams/data71.xml"/><Relationship Id="rId9" Type="http://schemas.openxmlformats.org/officeDocument/2006/relationships/image" Target="../media/image130.png"/></Relationships>
</file>

<file path=ppt/slides/_rels/slide112.xml.rels><?xml version="1.0" encoding="UTF-8" standalone="yes"?>
<Relationships xmlns="http://schemas.openxmlformats.org/package/2006/relationships"><Relationship Id="rId2" Type="http://schemas.openxmlformats.org/officeDocument/2006/relationships/hyperlink" Target="https://creativecommons.org/choose/" TargetMode="Externa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7.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73.xml"/><Relationship Id="rId7" Type="http://schemas.microsoft.com/office/2007/relationships/diagramDrawing" Target="../diagrams/drawing73.xml"/><Relationship Id="rId2" Type="http://schemas.openxmlformats.org/officeDocument/2006/relationships/notesSlide" Target="../notesSlides/notesSlide88.xml"/><Relationship Id="rId1" Type="http://schemas.openxmlformats.org/officeDocument/2006/relationships/slideLayout" Target="../slideLayouts/slideLayout7.xml"/><Relationship Id="rId6" Type="http://schemas.openxmlformats.org/officeDocument/2006/relationships/diagramColors" Target="../diagrams/colors73.xml"/><Relationship Id="rId5" Type="http://schemas.openxmlformats.org/officeDocument/2006/relationships/diagramQuickStyle" Target="../diagrams/quickStyle73.xml"/><Relationship Id="rId4" Type="http://schemas.openxmlformats.org/officeDocument/2006/relationships/diagramLayout" Target="../diagrams/layout73.xml"/></Relationships>
</file>

<file path=ppt/slides/_rels/slide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hyperlink" Target="https://www.gov.uk/topic/intellectual-property/copyright" TargetMode="External"/><Relationship Id="rId2" Type="http://schemas.openxmlformats.org/officeDocument/2006/relationships/hyperlink" Target="https://www.gov.uk/guidance/orphan-works-and-cultural-heritage-institutions-copyright-after-the-transition-period" TargetMode="External"/><Relationship Id="rId1" Type="http://schemas.openxmlformats.org/officeDocument/2006/relationships/slideLayout" Target="../slideLayouts/slideLayout7.xml"/><Relationship Id="rId5" Type="http://schemas.openxmlformats.org/officeDocument/2006/relationships/hyperlink" Target="https://naomikorn.com/wp-content/uploads/2020/03/Checklists.pdf" TargetMode="External"/><Relationship Id="rId4" Type="http://schemas.openxmlformats.org/officeDocument/2006/relationships/hyperlink" Target="https://www.copyrightuser.org/"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136.svg"/></Relationships>
</file>

<file path=ppt/slides/_rels/slide1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laura.simpson@nottscc.gov.uk" TargetMode="Externa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1.jpeg"/><Relationship Id="rId7" Type="http://schemas.openxmlformats.org/officeDocument/2006/relationships/diagramColors" Target="../diagrams/colors1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41.jpeg"/><Relationship Id="rId7" Type="http://schemas.openxmlformats.org/officeDocument/2006/relationships/diagramColors" Target="../diagrams/colors1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3.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41.jpeg"/><Relationship Id="rId7" Type="http://schemas.openxmlformats.org/officeDocument/2006/relationships/diagramColors" Target="../diagrams/colors1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41.jpeg"/><Relationship Id="rId7" Type="http://schemas.openxmlformats.org/officeDocument/2006/relationships/diagramColors" Target="../diagrams/colors17.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5.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41.jpeg"/><Relationship Id="rId7" Type="http://schemas.openxmlformats.org/officeDocument/2006/relationships/diagramColors" Target="../diagrams/colors18.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6.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41.jpeg"/><Relationship Id="rId7" Type="http://schemas.openxmlformats.org/officeDocument/2006/relationships/diagramColors" Target="../diagrams/colors19.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3.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4.emf"/></Relationships>
</file>

<file path=ppt/slides/_rels/slide29.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41.jpeg"/><Relationship Id="rId7" Type="http://schemas.openxmlformats.org/officeDocument/2006/relationships/diagramColors" Target="../diagrams/colors20.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41.jpeg"/><Relationship Id="rId7" Type="http://schemas.openxmlformats.org/officeDocument/2006/relationships/diagramColors" Target="../diagrams/colors21.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1.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41.jpeg"/><Relationship Id="rId7" Type="http://schemas.openxmlformats.org/officeDocument/2006/relationships/diagramColors" Target="../diagrams/colors22.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33.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41.jpeg"/><Relationship Id="rId7" Type="http://schemas.openxmlformats.org/officeDocument/2006/relationships/diagramColors" Target="../diagrams/colors23.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 Id="rId9" Type="http://schemas.openxmlformats.org/officeDocument/2006/relationships/hyperlink" Target="https://www.youtube.com/watch?v=l0q7MLPo-u8" TargetMode="External"/></Relationships>
</file>

<file path=ppt/slides/_rels/slide3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41.jpeg"/><Relationship Id="rId7" Type="http://schemas.openxmlformats.org/officeDocument/2006/relationships/diagramColors" Target="../diagrams/colors24.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 Id="rId9" Type="http://schemas.openxmlformats.org/officeDocument/2006/relationships/hyperlink" Target="https://www.youtube.com/watch?v=NAEppFUWLfc" TargetMode="External"/></Relationships>
</file>

<file path=ppt/slides/_rels/slide3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41.jpeg"/><Relationship Id="rId7" Type="http://schemas.openxmlformats.org/officeDocument/2006/relationships/diagramColors" Target="../diagrams/colors2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 Id="rId9" Type="http://schemas.openxmlformats.org/officeDocument/2006/relationships/hyperlink" Target="https://www.youtube.com/watch?v=u9Dg-g7t2l4"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7.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7.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7.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67.xml.rels><?xml version="1.0" encoding="UTF-8" standalone="yes"?>
<Relationships xmlns="http://schemas.openxmlformats.org/package/2006/relationships"><Relationship Id="rId8" Type="http://schemas.openxmlformats.org/officeDocument/2006/relationships/hyperlink" Target="https://naomikorn.com/wp-content/uploads/2020/03/Naomi-Korn-Associates-Template-Copyright-Agreement-1-1.docx" TargetMode="External"/><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7.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7.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www.gov.uk/guidance/copyright-orphan-works"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7.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7.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7.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7.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7.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98.xml.rels><?xml version="1.0" encoding="UTF-8" standalone="yes"?>
<Relationships xmlns="http://schemas.openxmlformats.org/package/2006/relationships"><Relationship Id="rId3" Type="http://schemas.openxmlformats.org/officeDocument/2006/relationships/hyperlink" Target="https://www.youtube.com/howyoutubeworks/policies/copyright/"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1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2209800" y="1501776"/>
            <a:ext cx="7772400" cy="1470025"/>
          </a:xfrm>
        </p:spPr>
        <p:txBody>
          <a:bodyPr/>
          <a:lstStyle/>
          <a:p>
            <a:r>
              <a:rPr lang="en-GB" altLang="en-US" dirty="0"/>
              <a:t>A Beginners Guide to Copyright</a:t>
            </a:r>
          </a:p>
        </p:txBody>
      </p:sp>
      <p:sp>
        <p:nvSpPr>
          <p:cNvPr id="8197" name="Rectangle 5"/>
          <p:cNvSpPr>
            <a:spLocks noGrp="1" noChangeArrowheads="1"/>
          </p:cNvSpPr>
          <p:nvPr>
            <p:ph type="subTitle" idx="1"/>
          </p:nvPr>
        </p:nvSpPr>
        <p:spPr>
          <a:xfrm>
            <a:off x="2895600" y="3257550"/>
            <a:ext cx="6400800" cy="1752600"/>
          </a:xfrm>
        </p:spPr>
        <p:txBody>
          <a:bodyPr/>
          <a:lstStyle/>
          <a:p>
            <a:r>
              <a:rPr lang="en-GB" altLang="en-US" dirty="0"/>
              <a:t>Ruth Imeson</a:t>
            </a:r>
          </a:p>
          <a:p>
            <a:r>
              <a:rPr lang="en-GB" altLang="en-US" dirty="0"/>
              <a:t>Inspire</a:t>
            </a:r>
          </a:p>
        </p:txBody>
      </p:sp>
      <p:pic>
        <p:nvPicPr>
          <p:cNvPr id="3" name="Picture 2">
            <a:extLst>
              <a:ext uri="{FF2B5EF4-FFF2-40B4-BE49-F238E27FC236}">
                <a16:creationId xmlns:a16="http://schemas.microsoft.com/office/drawing/2014/main" id="{900F66B7-237A-4AB3-ADBE-62862CFB2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0526" y="5989889"/>
            <a:ext cx="1998001" cy="763604"/>
          </a:xfrm>
          <a:prstGeom prst="rect">
            <a:avLst/>
          </a:prstGeom>
        </p:spPr>
      </p:pic>
      <p:pic>
        <p:nvPicPr>
          <p:cNvPr id="5" name="Picture 4">
            <a:extLst>
              <a:ext uri="{FF2B5EF4-FFF2-40B4-BE49-F238E27FC236}">
                <a16:creationId xmlns:a16="http://schemas.microsoft.com/office/drawing/2014/main" id="{5F66D8BF-AEE1-4ECD-BAC2-E057A5B106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8984" y="5989889"/>
            <a:ext cx="2926079" cy="7636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10454-8CD9-473E-87CE-517B97C6E1FF}"/>
              </a:ext>
            </a:extLst>
          </p:cNvPr>
          <p:cNvSpPr txBox="1"/>
          <p:nvPr/>
        </p:nvSpPr>
        <p:spPr>
          <a:xfrm>
            <a:off x="1115568" y="509521"/>
            <a:ext cx="10232136" cy="10149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latin typeface="+mj-lt"/>
                <a:ea typeface="+mj-ea"/>
                <a:cs typeface="+mj-cs"/>
              </a:rPr>
              <a:t>Economic Rights 2</a:t>
            </a:r>
            <a:endParaRPr lang="en-US" sz="4000" kern="1200" dirty="0">
              <a:solidFill>
                <a:schemeClr val="tx1"/>
              </a:solidFill>
              <a:latin typeface="+mj-lt"/>
              <a:ea typeface="+mj-ea"/>
              <a:cs typeface="+mj-cs"/>
            </a:endParaRPr>
          </a:p>
        </p:txBody>
      </p:sp>
      <p:graphicFrame>
        <p:nvGraphicFramePr>
          <p:cNvPr id="18" name="TextBox 2">
            <a:extLst>
              <a:ext uri="{FF2B5EF4-FFF2-40B4-BE49-F238E27FC236}">
                <a16:creationId xmlns:a16="http://schemas.microsoft.com/office/drawing/2014/main" id="{0D5A1F86-4529-4575-87E5-AE25C9B6EF11}"/>
              </a:ext>
            </a:extLst>
          </p:cNvPr>
          <p:cNvGraphicFramePr/>
          <p:nvPr>
            <p:extLst>
              <p:ext uri="{D42A27DB-BD31-4B8C-83A1-F6EECF244321}">
                <p14:modId xmlns:p14="http://schemas.microsoft.com/office/powerpoint/2010/main" val="4285542634"/>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3196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6B983B0-8BE1-435B-B766-3500EAA8FC8D}"/>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When your rights have been infringed</a:t>
            </a:r>
          </a:p>
        </p:txBody>
      </p:sp>
      <p:graphicFrame>
        <p:nvGraphicFramePr>
          <p:cNvPr id="5" name="TextBox 2">
            <a:extLst>
              <a:ext uri="{FF2B5EF4-FFF2-40B4-BE49-F238E27FC236}">
                <a16:creationId xmlns:a16="http://schemas.microsoft.com/office/drawing/2014/main" id="{F9379A1A-DD1F-4A98-BA03-8FCA5847E701}"/>
              </a:ext>
            </a:extLst>
          </p:cNvPr>
          <p:cNvGraphicFramePr/>
          <p:nvPr>
            <p:extLst>
              <p:ext uri="{D42A27DB-BD31-4B8C-83A1-F6EECF244321}">
                <p14:modId xmlns:p14="http://schemas.microsoft.com/office/powerpoint/2010/main" val="297083653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D758686-0197-4C3D-9D8A-DFB9AB31D0D8}"/>
              </a:ext>
            </a:extLst>
          </p:cNvPr>
          <p:cNvSpPr txBox="1"/>
          <p:nvPr/>
        </p:nvSpPr>
        <p:spPr>
          <a:xfrm>
            <a:off x="1484243" y="6056243"/>
            <a:ext cx="7168244" cy="369332"/>
          </a:xfrm>
          <a:prstGeom prst="rect">
            <a:avLst/>
          </a:prstGeom>
          <a:noFill/>
        </p:spPr>
        <p:txBody>
          <a:bodyPr wrap="none" rtlCol="0">
            <a:spAutoFit/>
          </a:bodyPr>
          <a:lstStyle/>
          <a:p>
            <a:r>
              <a:rPr lang="en-GB" dirty="0">
                <a:hlinkClick r:id="rId8"/>
              </a:rPr>
              <a:t>https://www.copyrightuser.org/understand/rights-permissions/enforcement/</a:t>
            </a:r>
            <a:endParaRPr lang="en-GB" dirty="0"/>
          </a:p>
        </p:txBody>
      </p:sp>
    </p:spTree>
    <p:extLst>
      <p:ext uri="{BB962C8B-B14F-4D97-AF65-F5344CB8AC3E}">
        <p14:creationId xmlns:p14="http://schemas.microsoft.com/office/powerpoint/2010/main" val="10408973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4713224" y="1105351"/>
            <a:ext cx="635396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dirty="0">
                <a:solidFill>
                  <a:srgbClr val="FFFFFF"/>
                </a:solidFill>
                <a:latin typeface="+mj-lt"/>
                <a:ea typeface="+mj-ea"/>
                <a:cs typeface="+mj-cs"/>
              </a:rPr>
              <a:t>Copyright</a:t>
            </a:r>
          </a:p>
          <a:p>
            <a:pPr defTabSz="914400">
              <a:lnSpc>
                <a:spcPct val="80000"/>
              </a:lnSpc>
              <a:spcBef>
                <a:spcPct val="0"/>
              </a:spcBef>
              <a:spcAft>
                <a:spcPts val="600"/>
              </a:spcAft>
            </a:pPr>
            <a:r>
              <a:rPr lang="en-US" sz="4800" cap="all" spc="200" dirty="0">
                <a:solidFill>
                  <a:srgbClr val="FFFFFF"/>
                </a:solidFill>
                <a:latin typeface="+mj-lt"/>
                <a:ea typeface="+mj-ea"/>
                <a:cs typeface="+mj-cs"/>
              </a:rPr>
              <a:t>For creators</a:t>
            </a:r>
          </a:p>
        </p:txBody>
      </p:sp>
      <p:cxnSp>
        <p:nvCxnSpPr>
          <p:cNvPr id="4"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9476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4713224" y="1105351"/>
            <a:ext cx="635396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dirty="0">
                <a:solidFill>
                  <a:srgbClr val="FFFFFF"/>
                </a:solidFill>
                <a:latin typeface="+mj-lt"/>
                <a:ea typeface="+mj-ea"/>
                <a:cs typeface="+mj-cs"/>
              </a:rPr>
              <a:t>Copyright</a:t>
            </a:r>
          </a:p>
          <a:p>
            <a:pPr defTabSz="914400">
              <a:lnSpc>
                <a:spcPct val="80000"/>
              </a:lnSpc>
              <a:spcBef>
                <a:spcPct val="0"/>
              </a:spcBef>
              <a:spcAft>
                <a:spcPts val="600"/>
              </a:spcAft>
            </a:pPr>
            <a:r>
              <a:rPr lang="en-US" sz="4800" cap="all" spc="200" dirty="0">
                <a:solidFill>
                  <a:srgbClr val="FFFFFF"/>
                </a:solidFill>
                <a:latin typeface="+mj-lt"/>
                <a:ea typeface="+mj-ea"/>
                <a:cs typeface="+mj-cs"/>
              </a:rPr>
              <a:t>Creative commons</a:t>
            </a:r>
          </a:p>
        </p:txBody>
      </p:sp>
      <p:cxnSp>
        <p:nvCxnSpPr>
          <p:cNvPr id="4"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4922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A240F3E-796F-4175-9ABA-10159A74E089}"/>
              </a:ext>
            </a:extLst>
          </p:cNvPr>
          <p:cNvSpPr txBox="1"/>
          <p:nvPr/>
        </p:nvSpPr>
        <p:spPr>
          <a:xfrm>
            <a:off x="1024128" y="585216"/>
            <a:ext cx="80182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a:solidFill>
                  <a:schemeClr val="tx1">
                    <a:lumMod val="95000"/>
                    <a:lumOff val="5000"/>
                  </a:schemeClr>
                </a:solidFill>
                <a:latin typeface="+mj-lt"/>
                <a:ea typeface="+mj-ea"/>
                <a:cs typeface="+mj-cs"/>
              </a:rPr>
              <a:t>What is Creative Commons?</a:t>
            </a:r>
          </a:p>
        </p:txBody>
      </p:sp>
      <p:sp>
        <p:nvSpPr>
          <p:cNvPr id="2" name="TextBox 1">
            <a:extLst>
              <a:ext uri="{FF2B5EF4-FFF2-40B4-BE49-F238E27FC236}">
                <a16:creationId xmlns:a16="http://schemas.microsoft.com/office/drawing/2014/main" id="{F989D362-5C2A-45F4-BA49-90B780442BA7}"/>
              </a:ext>
            </a:extLst>
          </p:cNvPr>
          <p:cNvSpPr txBox="1"/>
          <p:nvPr/>
        </p:nvSpPr>
        <p:spPr>
          <a:xfrm>
            <a:off x="1024128" y="2286000"/>
            <a:ext cx="8018271" cy="402336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sz="2800" dirty="0"/>
              <a:t>Can be used by private individuals and large companies</a:t>
            </a:r>
          </a:p>
          <a:p>
            <a:pPr defTabSz="914400">
              <a:lnSpc>
                <a:spcPct val="90000"/>
              </a:lnSpc>
              <a:spcAft>
                <a:spcPts val="600"/>
              </a:spcAft>
              <a:buClr>
                <a:schemeClr val="accent1"/>
              </a:buClr>
            </a:pPr>
            <a:r>
              <a:rPr lang="en-US" sz="2800" dirty="0"/>
              <a:t>Standard method of granting public permission to use creative work</a:t>
            </a:r>
          </a:p>
          <a:p>
            <a:pPr defTabSz="914400">
              <a:lnSpc>
                <a:spcPct val="90000"/>
              </a:lnSpc>
              <a:spcAft>
                <a:spcPts val="600"/>
              </a:spcAft>
              <a:buClr>
                <a:schemeClr val="accent1"/>
              </a:buClr>
            </a:pPr>
            <a:r>
              <a:rPr lang="en-US" sz="2800" dirty="0"/>
              <a:t>Especially useful if you are trying to use work from outside of the UK</a:t>
            </a:r>
          </a:p>
          <a:p>
            <a:pPr defTabSz="914400">
              <a:lnSpc>
                <a:spcPct val="90000"/>
              </a:lnSpc>
              <a:spcAft>
                <a:spcPts val="600"/>
              </a:spcAft>
              <a:buClr>
                <a:schemeClr val="accent1"/>
              </a:buClr>
            </a:pPr>
            <a:r>
              <a:rPr lang="en-US" sz="2800" dirty="0"/>
              <a:t>Tells you what you can do with the work.</a:t>
            </a:r>
          </a:p>
        </p:txBody>
      </p:sp>
      <p:sp>
        <p:nvSpPr>
          <p:cNvPr id="38" name="Rectangle 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1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4048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34" name="Rectangle 34">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26B12FF-E25A-41A0-88D4-BBE48FE64E46}"/>
              </a:ext>
            </a:extLst>
          </p:cNvPr>
          <p:cNvSpPr txBox="1"/>
          <p:nvPr/>
        </p:nvSpPr>
        <p:spPr>
          <a:xfrm>
            <a:off x="1024128" y="4952954"/>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Creative Commons</a:t>
            </a:r>
          </a:p>
        </p:txBody>
      </p:sp>
      <p:cxnSp>
        <p:nvCxnSpPr>
          <p:cNvPr id="36" name="Straight Connector 36">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8" name="TextBox 2">
            <a:extLst>
              <a:ext uri="{FF2B5EF4-FFF2-40B4-BE49-F238E27FC236}">
                <a16:creationId xmlns:a16="http://schemas.microsoft.com/office/drawing/2014/main" id="{5BFB4B8A-7D39-4C93-BE3D-283CB4FFE219}"/>
              </a:ext>
            </a:extLst>
          </p:cNvPr>
          <p:cNvGraphicFramePr/>
          <p:nvPr>
            <p:extLst>
              <p:ext uri="{D42A27DB-BD31-4B8C-83A1-F6EECF244321}">
                <p14:modId xmlns:p14="http://schemas.microsoft.com/office/powerpoint/2010/main" val="156232945"/>
              </p:ext>
            </p:extLst>
          </p:nvPr>
        </p:nvGraphicFramePr>
        <p:xfrm>
          <a:off x="1023938" y="992221"/>
          <a:ext cx="9720262" cy="361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15076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4" name="Straight Connector 76">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5" name="Rectangle 7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F6CCF6-06A9-410A-97C4-37D91E4E1284}"/>
              </a:ext>
            </a:extLst>
          </p:cNvPr>
          <p:cNvSpPr txBox="1"/>
          <p:nvPr/>
        </p:nvSpPr>
        <p:spPr>
          <a:xfrm>
            <a:off x="310039" y="640080"/>
            <a:ext cx="3429855" cy="561323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a:solidFill>
                  <a:srgbClr val="FFFFFF"/>
                </a:solidFill>
                <a:latin typeface="+mj-lt"/>
                <a:ea typeface="+mj-ea"/>
                <a:cs typeface="+mj-cs"/>
              </a:rPr>
              <a:t>CC BY  Creative Commons Attribution</a:t>
            </a:r>
          </a:p>
        </p:txBody>
      </p:sp>
      <p:pic>
        <p:nvPicPr>
          <p:cNvPr id="1026" name="Picture 2">
            <a:extLst>
              <a:ext uri="{FF2B5EF4-FFF2-40B4-BE49-F238E27FC236}">
                <a16:creationId xmlns:a16="http://schemas.microsoft.com/office/drawing/2014/main" id="{5F5A84A3-21A1-4AD8-846B-0A76FEAD43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80502" y="4553084"/>
            <a:ext cx="4818780" cy="16859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13B3CD-5B5F-4C28-A10B-1A80D1CD3C34}"/>
              </a:ext>
            </a:extLst>
          </p:cNvPr>
          <p:cNvSpPr txBox="1"/>
          <p:nvPr/>
        </p:nvSpPr>
        <p:spPr>
          <a:xfrm>
            <a:off x="5722676" y="6406958"/>
            <a:ext cx="4976605" cy="353438"/>
          </a:xfrm>
          <a:prstGeom prst="rect">
            <a:avLst/>
          </a:prstGeom>
          <a:solidFill>
            <a:srgbClr val="000000">
              <a:alpha val="50000"/>
            </a:srgbClr>
          </a:solidFill>
          <a:ln>
            <a:noFill/>
          </a:ln>
        </p:spPr>
        <p:txBody>
          <a:bodyPr wrap="square" rtlCol="0">
            <a:noAutofit/>
          </a:bodyPr>
          <a:lstStyle/>
          <a:p>
            <a:pPr algn="ctr">
              <a:spcAft>
                <a:spcPts val="600"/>
              </a:spcAft>
            </a:pPr>
            <a:r>
              <a:rPr lang="en-GB" sz="1300" dirty="0">
                <a:solidFill>
                  <a:srgbClr val="FFFFFF"/>
                </a:solidFill>
              </a:rPr>
              <a:t>Source: </a:t>
            </a:r>
            <a:r>
              <a:rPr lang="en-GB" sz="1300" dirty="0">
                <a:solidFill>
                  <a:srgbClr val="FFFFFF"/>
                </a:solidFill>
                <a:hlinkClick r:id="rId4">
                  <a:extLst>
                    <a:ext uri="{A12FA001-AC4F-418D-AE19-62706E023703}">
                      <ahyp:hlinkClr xmlns:ahyp="http://schemas.microsoft.com/office/drawing/2018/hyperlinkcolor" val="tx"/>
                    </a:ext>
                  </a:extLst>
                </a:hlinkClick>
              </a:rPr>
              <a:t>creativecommons.org</a:t>
            </a:r>
            <a:endParaRPr lang="en-GB" sz="1300" dirty="0">
              <a:solidFill>
                <a:srgbClr val="FFFFFF"/>
              </a:solidFill>
            </a:endParaRPr>
          </a:p>
        </p:txBody>
      </p:sp>
      <p:graphicFrame>
        <p:nvGraphicFramePr>
          <p:cNvPr id="1032" name="TextBox 3">
            <a:extLst>
              <a:ext uri="{FF2B5EF4-FFF2-40B4-BE49-F238E27FC236}">
                <a16:creationId xmlns:a16="http://schemas.microsoft.com/office/drawing/2014/main" id="{DCEA1E11-A2B1-4D30-99BE-385E127EBA06}"/>
              </a:ext>
            </a:extLst>
          </p:cNvPr>
          <p:cNvGraphicFramePr/>
          <p:nvPr>
            <p:extLst>
              <p:ext uri="{D42A27DB-BD31-4B8C-83A1-F6EECF244321}">
                <p14:modId xmlns:p14="http://schemas.microsoft.com/office/powerpoint/2010/main" val="1677513812"/>
              </p:ext>
            </p:extLst>
          </p:nvPr>
        </p:nvGraphicFramePr>
        <p:xfrm>
          <a:off x="4699818" y="640080"/>
          <a:ext cx="7172138" cy="37451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3288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3" name="Straight Connector 8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F6CCF6-06A9-410A-97C4-37D91E4E1284}"/>
              </a:ext>
            </a:extLst>
          </p:cNvPr>
          <p:cNvSpPr txBox="1"/>
          <p:nvPr/>
        </p:nvSpPr>
        <p:spPr>
          <a:xfrm>
            <a:off x="310039" y="640080"/>
            <a:ext cx="3429855" cy="561323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rgbClr val="FFFFFF"/>
                </a:solidFill>
                <a:latin typeface="+mj-lt"/>
                <a:ea typeface="+mj-ea"/>
                <a:cs typeface="+mj-cs"/>
              </a:rPr>
              <a:t>CC BY-SA  Attribution-</a:t>
            </a:r>
            <a:r>
              <a:rPr lang="en-US" sz="5000" cap="all" spc="100" dirty="0" err="1">
                <a:solidFill>
                  <a:srgbClr val="FFFFFF"/>
                </a:solidFill>
                <a:latin typeface="+mj-lt"/>
                <a:ea typeface="+mj-ea"/>
                <a:cs typeface="+mj-cs"/>
              </a:rPr>
              <a:t>Sharealike</a:t>
            </a:r>
            <a:endParaRPr lang="en-US" sz="5000" cap="all" spc="100" dirty="0">
              <a:solidFill>
                <a:srgbClr val="FFFFFF"/>
              </a:solidFill>
              <a:latin typeface="+mj-lt"/>
              <a:ea typeface="+mj-ea"/>
              <a:cs typeface="+mj-cs"/>
            </a:endParaRPr>
          </a:p>
        </p:txBody>
      </p:sp>
      <p:pic>
        <p:nvPicPr>
          <p:cNvPr id="2050" name="Picture 2">
            <a:extLst>
              <a:ext uri="{FF2B5EF4-FFF2-40B4-BE49-F238E27FC236}">
                <a16:creationId xmlns:a16="http://schemas.microsoft.com/office/drawing/2014/main" id="{3150AEF0-C27B-4FC4-A544-609E9C2F73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80502" y="4553084"/>
            <a:ext cx="4818780" cy="16859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13B3CD-5B5F-4C28-A10B-1A80D1CD3C34}"/>
              </a:ext>
            </a:extLst>
          </p:cNvPr>
          <p:cNvSpPr txBox="1"/>
          <p:nvPr/>
        </p:nvSpPr>
        <p:spPr>
          <a:xfrm>
            <a:off x="770562" y="6267236"/>
            <a:ext cx="2817951" cy="369332"/>
          </a:xfrm>
          <a:prstGeom prst="rect">
            <a:avLst/>
          </a:prstGeom>
          <a:noFill/>
        </p:spPr>
        <p:txBody>
          <a:bodyPr wrap="none" rtlCol="0">
            <a:spAutoFit/>
          </a:bodyPr>
          <a:lstStyle/>
          <a:p>
            <a:pPr>
              <a:spcAft>
                <a:spcPts val="600"/>
              </a:spcAft>
            </a:pPr>
            <a:r>
              <a:rPr lang="en-GB" dirty="0"/>
              <a:t>Source: </a:t>
            </a:r>
            <a:r>
              <a:rPr lang="en-GB" dirty="0">
                <a:hlinkClick r:id="rId4"/>
              </a:rPr>
              <a:t>creativecommons.org</a:t>
            </a:r>
            <a:endParaRPr lang="en-GB"/>
          </a:p>
        </p:txBody>
      </p:sp>
      <p:graphicFrame>
        <p:nvGraphicFramePr>
          <p:cNvPr id="2062" name="TextBox 3">
            <a:extLst>
              <a:ext uri="{FF2B5EF4-FFF2-40B4-BE49-F238E27FC236}">
                <a16:creationId xmlns:a16="http://schemas.microsoft.com/office/drawing/2014/main" id="{BF86291D-F4C8-4CD2-9781-6DBC7CCAFE59}"/>
              </a:ext>
            </a:extLst>
          </p:cNvPr>
          <p:cNvGraphicFramePr/>
          <p:nvPr>
            <p:extLst>
              <p:ext uri="{D42A27DB-BD31-4B8C-83A1-F6EECF244321}">
                <p14:modId xmlns:p14="http://schemas.microsoft.com/office/powerpoint/2010/main" val="4111251308"/>
              </p:ext>
            </p:extLst>
          </p:nvPr>
        </p:nvGraphicFramePr>
        <p:xfrm>
          <a:off x="4699818" y="640080"/>
          <a:ext cx="7172138" cy="37451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589539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3" name="Straight Connector 8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F6CCF6-06A9-410A-97C4-37D91E4E1284}"/>
              </a:ext>
            </a:extLst>
          </p:cNvPr>
          <p:cNvSpPr txBox="1"/>
          <p:nvPr/>
        </p:nvSpPr>
        <p:spPr>
          <a:xfrm>
            <a:off x="310039" y="640080"/>
            <a:ext cx="3429855" cy="561323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rgbClr val="FFFFFF"/>
                </a:solidFill>
                <a:latin typeface="+mj-lt"/>
                <a:ea typeface="+mj-ea"/>
                <a:cs typeface="+mj-cs"/>
              </a:rPr>
              <a:t>CC BY-NC Attribution-Non Commercial</a:t>
            </a:r>
          </a:p>
        </p:txBody>
      </p:sp>
      <p:sp>
        <p:nvSpPr>
          <p:cNvPr id="2" name="TextBox 1">
            <a:extLst>
              <a:ext uri="{FF2B5EF4-FFF2-40B4-BE49-F238E27FC236}">
                <a16:creationId xmlns:a16="http://schemas.microsoft.com/office/drawing/2014/main" id="{3813B3CD-5B5F-4C28-A10B-1A80D1CD3C34}"/>
              </a:ext>
            </a:extLst>
          </p:cNvPr>
          <p:cNvSpPr txBox="1"/>
          <p:nvPr/>
        </p:nvSpPr>
        <p:spPr>
          <a:xfrm>
            <a:off x="770562" y="6267236"/>
            <a:ext cx="2817951" cy="369332"/>
          </a:xfrm>
          <a:prstGeom prst="rect">
            <a:avLst/>
          </a:prstGeom>
          <a:noFill/>
        </p:spPr>
        <p:txBody>
          <a:bodyPr wrap="none" rtlCol="0">
            <a:spAutoFit/>
          </a:bodyPr>
          <a:lstStyle/>
          <a:p>
            <a:pPr>
              <a:spcAft>
                <a:spcPts val="600"/>
              </a:spcAft>
            </a:pPr>
            <a:r>
              <a:rPr lang="en-GB" dirty="0"/>
              <a:t>Source: </a:t>
            </a:r>
            <a:r>
              <a:rPr lang="en-GB" dirty="0">
                <a:hlinkClick r:id="rId3"/>
              </a:rPr>
              <a:t>creativecommons.org</a:t>
            </a:r>
            <a:endParaRPr lang="en-GB"/>
          </a:p>
        </p:txBody>
      </p:sp>
      <p:graphicFrame>
        <p:nvGraphicFramePr>
          <p:cNvPr id="2062" name="TextBox 3">
            <a:extLst>
              <a:ext uri="{FF2B5EF4-FFF2-40B4-BE49-F238E27FC236}">
                <a16:creationId xmlns:a16="http://schemas.microsoft.com/office/drawing/2014/main" id="{BF86291D-F4C8-4CD2-9781-6DBC7CCAFE59}"/>
              </a:ext>
            </a:extLst>
          </p:cNvPr>
          <p:cNvGraphicFramePr/>
          <p:nvPr>
            <p:extLst>
              <p:ext uri="{D42A27DB-BD31-4B8C-83A1-F6EECF244321}">
                <p14:modId xmlns:p14="http://schemas.microsoft.com/office/powerpoint/2010/main" val="586619220"/>
              </p:ext>
            </p:extLst>
          </p:nvPr>
        </p:nvGraphicFramePr>
        <p:xfrm>
          <a:off x="4699818" y="640080"/>
          <a:ext cx="7172138" cy="3745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a:extLst>
              <a:ext uri="{FF2B5EF4-FFF2-40B4-BE49-F238E27FC236}">
                <a16:creationId xmlns:a16="http://schemas.microsoft.com/office/drawing/2014/main" id="{704B21DF-470B-4FB2-AFD8-9A49D58579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2779" y="4791771"/>
            <a:ext cx="38385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8168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3" name="Straight Connector 8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F6CCF6-06A9-410A-97C4-37D91E4E1284}"/>
              </a:ext>
            </a:extLst>
          </p:cNvPr>
          <p:cNvSpPr txBox="1"/>
          <p:nvPr/>
        </p:nvSpPr>
        <p:spPr>
          <a:xfrm>
            <a:off x="310039" y="640080"/>
            <a:ext cx="3429855" cy="561323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rgbClr val="FFFFFF"/>
                </a:solidFill>
                <a:latin typeface="+mj-lt"/>
                <a:ea typeface="+mj-ea"/>
                <a:cs typeface="+mj-cs"/>
              </a:rPr>
              <a:t>CC BY-</a:t>
            </a:r>
            <a:r>
              <a:rPr lang="en-US" sz="5000" cap="all" spc="100" dirty="0" err="1">
                <a:solidFill>
                  <a:srgbClr val="FFFFFF"/>
                </a:solidFill>
                <a:latin typeface="+mj-lt"/>
                <a:ea typeface="+mj-ea"/>
                <a:cs typeface="+mj-cs"/>
              </a:rPr>
              <a:t>nc</a:t>
            </a:r>
            <a:r>
              <a:rPr lang="en-US" sz="5000" cap="all" spc="100" dirty="0">
                <a:solidFill>
                  <a:srgbClr val="FFFFFF"/>
                </a:solidFill>
                <a:latin typeface="+mj-lt"/>
                <a:ea typeface="+mj-ea"/>
                <a:cs typeface="+mj-cs"/>
              </a:rPr>
              <a:t>-</a:t>
            </a:r>
            <a:r>
              <a:rPr lang="en-US" sz="5000" cap="all" spc="100" dirty="0" err="1">
                <a:solidFill>
                  <a:srgbClr val="FFFFFF"/>
                </a:solidFill>
                <a:latin typeface="+mj-lt"/>
                <a:ea typeface="+mj-ea"/>
                <a:cs typeface="+mj-cs"/>
              </a:rPr>
              <a:t>sa</a:t>
            </a:r>
            <a:r>
              <a:rPr lang="en-US" sz="5000" cap="all" spc="100" dirty="0">
                <a:solidFill>
                  <a:srgbClr val="FFFFFF"/>
                </a:solidFill>
                <a:latin typeface="+mj-lt"/>
                <a:ea typeface="+mj-ea"/>
                <a:cs typeface="+mj-cs"/>
              </a:rPr>
              <a:t>  Attribution-non commercial </a:t>
            </a:r>
            <a:r>
              <a:rPr lang="en-US" sz="5000" cap="all" spc="100" dirty="0" err="1">
                <a:solidFill>
                  <a:srgbClr val="FFFFFF"/>
                </a:solidFill>
                <a:latin typeface="+mj-lt"/>
                <a:ea typeface="+mj-ea"/>
                <a:cs typeface="+mj-cs"/>
              </a:rPr>
              <a:t>Sharealike</a:t>
            </a:r>
            <a:endParaRPr lang="en-US" sz="5000" cap="all" spc="1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3813B3CD-5B5F-4C28-A10B-1A80D1CD3C34}"/>
              </a:ext>
            </a:extLst>
          </p:cNvPr>
          <p:cNvSpPr txBox="1"/>
          <p:nvPr/>
        </p:nvSpPr>
        <p:spPr>
          <a:xfrm>
            <a:off x="770562" y="6267236"/>
            <a:ext cx="2817951" cy="369332"/>
          </a:xfrm>
          <a:prstGeom prst="rect">
            <a:avLst/>
          </a:prstGeom>
          <a:noFill/>
        </p:spPr>
        <p:txBody>
          <a:bodyPr wrap="none" rtlCol="0">
            <a:spAutoFit/>
          </a:bodyPr>
          <a:lstStyle/>
          <a:p>
            <a:pPr>
              <a:spcAft>
                <a:spcPts val="600"/>
              </a:spcAft>
            </a:pPr>
            <a:r>
              <a:rPr lang="en-GB" dirty="0"/>
              <a:t>Source: </a:t>
            </a:r>
            <a:r>
              <a:rPr lang="en-GB" dirty="0">
                <a:hlinkClick r:id="rId3"/>
              </a:rPr>
              <a:t>creativecommons.org</a:t>
            </a:r>
            <a:endParaRPr lang="en-GB"/>
          </a:p>
        </p:txBody>
      </p:sp>
      <p:graphicFrame>
        <p:nvGraphicFramePr>
          <p:cNvPr id="2062" name="TextBox 3">
            <a:extLst>
              <a:ext uri="{FF2B5EF4-FFF2-40B4-BE49-F238E27FC236}">
                <a16:creationId xmlns:a16="http://schemas.microsoft.com/office/drawing/2014/main" id="{BF86291D-F4C8-4CD2-9781-6DBC7CCAFE59}"/>
              </a:ext>
            </a:extLst>
          </p:cNvPr>
          <p:cNvGraphicFramePr/>
          <p:nvPr>
            <p:extLst>
              <p:ext uri="{D42A27DB-BD31-4B8C-83A1-F6EECF244321}">
                <p14:modId xmlns:p14="http://schemas.microsoft.com/office/powerpoint/2010/main" val="2022297460"/>
              </p:ext>
            </p:extLst>
          </p:nvPr>
        </p:nvGraphicFramePr>
        <p:xfrm>
          <a:off x="4699818" y="640080"/>
          <a:ext cx="7172138" cy="3745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2" name="Picture 2">
            <a:extLst>
              <a:ext uri="{FF2B5EF4-FFF2-40B4-BE49-F238E27FC236}">
                <a16:creationId xmlns:a16="http://schemas.microsoft.com/office/drawing/2014/main" id="{C9820A4B-C202-4801-B20C-BF40126890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4678756"/>
            <a:ext cx="38385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3560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3" name="Straight Connector 8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F6CCF6-06A9-410A-97C4-37D91E4E1284}"/>
              </a:ext>
            </a:extLst>
          </p:cNvPr>
          <p:cNvSpPr txBox="1"/>
          <p:nvPr/>
        </p:nvSpPr>
        <p:spPr>
          <a:xfrm>
            <a:off x="310039" y="640080"/>
            <a:ext cx="3429855" cy="561323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rgbClr val="FFFFFF"/>
                </a:solidFill>
                <a:latin typeface="+mj-lt"/>
                <a:ea typeface="+mj-ea"/>
                <a:cs typeface="+mj-cs"/>
              </a:rPr>
              <a:t>CC BY-</a:t>
            </a:r>
            <a:r>
              <a:rPr lang="en-US" sz="5000" cap="all" spc="100" dirty="0" err="1">
                <a:solidFill>
                  <a:srgbClr val="FFFFFF"/>
                </a:solidFill>
                <a:latin typeface="+mj-lt"/>
                <a:ea typeface="+mj-ea"/>
                <a:cs typeface="+mj-cs"/>
              </a:rPr>
              <a:t>nd</a:t>
            </a:r>
            <a:r>
              <a:rPr lang="en-US" sz="5000" cap="all" spc="100" dirty="0">
                <a:solidFill>
                  <a:srgbClr val="FFFFFF"/>
                </a:solidFill>
                <a:latin typeface="+mj-lt"/>
                <a:ea typeface="+mj-ea"/>
                <a:cs typeface="+mj-cs"/>
              </a:rPr>
              <a:t>  Attribution-no derivatives</a:t>
            </a:r>
          </a:p>
        </p:txBody>
      </p:sp>
      <p:sp>
        <p:nvSpPr>
          <p:cNvPr id="2" name="TextBox 1">
            <a:extLst>
              <a:ext uri="{FF2B5EF4-FFF2-40B4-BE49-F238E27FC236}">
                <a16:creationId xmlns:a16="http://schemas.microsoft.com/office/drawing/2014/main" id="{3813B3CD-5B5F-4C28-A10B-1A80D1CD3C34}"/>
              </a:ext>
            </a:extLst>
          </p:cNvPr>
          <p:cNvSpPr txBox="1"/>
          <p:nvPr/>
        </p:nvSpPr>
        <p:spPr>
          <a:xfrm>
            <a:off x="770562" y="6267236"/>
            <a:ext cx="2817951" cy="369332"/>
          </a:xfrm>
          <a:prstGeom prst="rect">
            <a:avLst/>
          </a:prstGeom>
          <a:noFill/>
        </p:spPr>
        <p:txBody>
          <a:bodyPr wrap="none" rtlCol="0">
            <a:spAutoFit/>
          </a:bodyPr>
          <a:lstStyle/>
          <a:p>
            <a:pPr>
              <a:spcAft>
                <a:spcPts val="600"/>
              </a:spcAft>
            </a:pPr>
            <a:r>
              <a:rPr lang="en-GB" dirty="0"/>
              <a:t>Source: </a:t>
            </a:r>
            <a:r>
              <a:rPr lang="en-GB" dirty="0">
                <a:hlinkClick r:id="rId3"/>
              </a:rPr>
              <a:t>creativecommons.org</a:t>
            </a:r>
            <a:endParaRPr lang="en-GB"/>
          </a:p>
        </p:txBody>
      </p:sp>
      <p:graphicFrame>
        <p:nvGraphicFramePr>
          <p:cNvPr id="2062" name="TextBox 3">
            <a:extLst>
              <a:ext uri="{FF2B5EF4-FFF2-40B4-BE49-F238E27FC236}">
                <a16:creationId xmlns:a16="http://schemas.microsoft.com/office/drawing/2014/main" id="{BF86291D-F4C8-4CD2-9781-6DBC7CCAFE59}"/>
              </a:ext>
            </a:extLst>
          </p:cNvPr>
          <p:cNvGraphicFramePr/>
          <p:nvPr>
            <p:extLst>
              <p:ext uri="{D42A27DB-BD31-4B8C-83A1-F6EECF244321}">
                <p14:modId xmlns:p14="http://schemas.microsoft.com/office/powerpoint/2010/main" val="188093618"/>
              </p:ext>
            </p:extLst>
          </p:nvPr>
        </p:nvGraphicFramePr>
        <p:xfrm>
          <a:off x="4699818" y="640080"/>
          <a:ext cx="7172138" cy="3745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6" name="Picture 2">
            <a:extLst>
              <a:ext uri="{FF2B5EF4-FFF2-40B4-BE49-F238E27FC236}">
                <a16:creationId xmlns:a16="http://schemas.microsoft.com/office/drawing/2014/main" id="{D7D22224-6F69-4F11-AD2F-BF2D50E562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2779" y="4668481"/>
            <a:ext cx="38385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0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10454-8CD9-473E-87CE-517B97C6E1FF}"/>
              </a:ext>
            </a:extLst>
          </p:cNvPr>
          <p:cNvSpPr txBox="1"/>
          <p:nvPr/>
        </p:nvSpPr>
        <p:spPr>
          <a:xfrm>
            <a:off x="1115568" y="509521"/>
            <a:ext cx="10232136" cy="10149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What are moral rights? 1</a:t>
            </a:r>
          </a:p>
        </p:txBody>
      </p:sp>
      <p:graphicFrame>
        <p:nvGraphicFramePr>
          <p:cNvPr id="18" name="TextBox 2">
            <a:extLst>
              <a:ext uri="{FF2B5EF4-FFF2-40B4-BE49-F238E27FC236}">
                <a16:creationId xmlns:a16="http://schemas.microsoft.com/office/drawing/2014/main" id="{0D5A1F86-4529-4575-87E5-AE25C9B6EF11}"/>
              </a:ext>
            </a:extLst>
          </p:cNvPr>
          <p:cNvGraphicFramePr/>
          <p:nvPr>
            <p:extLst>
              <p:ext uri="{D42A27DB-BD31-4B8C-83A1-F6EECF244321}">
                <p14:modId xmlns:p14="http://schemas.microsoft.com/office/powerpoint/2010/main" val="1592668069"/>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26477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3" name="Straight Connector 8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F6CCF6-06A9-410A-97C4-37D91E4E1284}"/>
              </a:ext>
            </a:extLst>
          </p:cNvPr>
          <p:cNvSpPr txBox="1"/>
          <p:nvPr/>
        </p:nvSpPr>
        <p:spPr>
          <a:xfrm>
            <a:off x="310039" y="640080"/>
            <a:ext cx="3429855" cy="561323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rgbClr val="FFFFFF"/>
                </a:solidFill>
                <a:latin typeface="+mj-lt"/>
                <a:ea typeface="+mj-ea"/>
                <a:cs typeface="+mj-cs"/>
              </a:rPr>
              <a:t>CC BY-NC-</a:t>
            </a:r>
            <a:r>
              <a:rPr lang="en-US" sz="5000" cap="all" spc="100" dirty="0" err="1">
                <a:solidFill>
                  <a:srgbClr val="FFFFFF"/>
                </a:solidFill>
                <a:latin typeface="+mj-lt"/>
                <a:ea typeface="+mj-ea"/>
                <a:cs typeface="+mj-cs"/>
              </a:rPr>
              <a:t>nd</a:t>
            </a:r>
            <a:r>
              <a:rPr lang="en-US" sz="5000" cap="all" spc="100" dirty="0">
                <a:solidFill>
                  <a:srgbClr val="FFFFFF"/>
                </a:solidFill>
                <a:latin typeface="+mj-lt"/>
                <a:ea typeface="+mj-ea"/>
                <a:cs typeface="+mj-cs"/>
              </a:rPr>
              <a:t>  Attribution non-commercial-no derivatives</a:t>
            </a:r>
          </a:p>
        </p:txBody>
      </p:sp>
      <p:sp>
        <p:nvSpPr>
          <p:cNvPr id="2" name="TextBox 1">
            <a:extLst>
              <a:ext uri="{FF2B5EF4-FFF2-40B4-BE49-F238E27FC236}">
                <a16:creationId xmlns:a16="http://schemas.microsoft.com/office/drawing/2014/main" id="{3813B3CD-5B5F-4C28-A10B-1A80D1CD3C34}"/>
              </a:ext>
            </a:extLst>
          </p:cNvPr>
          <p:cNvSpPr txBox="1"/>
          <p:nvPr/>
        </p:nvSpPr>
        <p:spPr>
          <a:xfrm>
            <a:off x="770562" y="6267236"/>
            <a:ext cx="2817951" cy="369332"/>
          </a:xfrm>
          <a:prstGeom prst="rect">
            <a:avLst/>
          </a:prstGeom>
          <a:noFill/>
        </p:spPr>
        <p:txBody>
          <a:bodyPr wrap="none" rtlCol="0">
            <a:spAutoFit/>
          </a:bodyPr>
          <a:lstStyle/>
          <a:p>
            <a:pPr>
              <a:spcAft>
                <a:spcPts val="600"/>
              </a:spcAft>
            </a:pPr>
            <a:r>
              <a:rPr lang="en-GB" dirty="0"/>
              <a:t>Source: </a:t>
            </a:r>
            <a:r>
              <a:rPr lang="en-GB" dirty="0">
                <a:hlinkClick r:id="rId3"/>
              </a:rPr>
              <a:t>creativecommons.org</a:t>
            </a:r>
            <a:endParaRPr lang="en-GB"/>
          </a:p>
        </p:txBody>
      </p:sp>
      <p:graphicFrame>
        <p:nvGraphicFramePr>
          <p:cNvPr id="2062" name="TextBox 3">
            <a:extLst>
              <a:ext uri="{FF2B5EF4-FFF2-40B4-BE49-F238E27FC236}">
                <a16:creationId xmlns:a16="http://schemas.microsoft.com/office/drawing/2014/main" id="{BF86291D-F4C8-4CD2-9781-6DBC7CCAFE59}"/>
              </a:ext>
            </a:extLst>
          </p:cNvPr>
          <p:cNvGraphicFramePr/>
          <p:nvPr>
            <p:extLst>
              <p:ext uri="{D42A27DB-BD31-4B8C-83A1-F6EECF244321}">
                <p14:modId xmlns:p14="http://schemas.microsoft.com/office/powerpoint/2010/main" val="3116606521"/>
              </p:ext>
            </p:extLst>
          </p:nvPr>
        </p:nvGraphicFramePr>
        <p:xfrm>
          <a:off x="4699818" y="640080"/>
          <a:ext cx="7172138" cy="3745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0" name="Picture 2">
            <a:extLst>
              <a:ext uri="{FF2B5EF4-FFF2-40B4-BE49-F238E27FC236}">
                <a16:creationId xmlns:a16="http://schemas.microsoft.com/office/drawing/2014/main" id="{F2B0EA08-7C0C-4D01-8304-02AE005AC6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1674" y="4689030"/>
            <a:ext cx="38385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7535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3" name="Straight Connector 8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F6CCF6-06A9-410A-97C4-37D91E4E1284}"/>
              </a:ext>
            </a:extLst>
          </p:cNvPr>
          <p:cNvSpPr txBox="1"/>
          <p:nvPr/>
        </p:nvSpPr>
        <p:spPr>
          <a:xfrm>
            <a:off x="310039" y="640080"/>
            <a:ext cx="3429855" cy="561323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err="1">
                <a:solidFill>
                  <a:srgbClr val="FFFFFF"/>
                </a:solidFill>
                <a:latin typeface="+mj-lt"/>
                <a:ea typeface="+mj-ea"/>
                <a:cs typeface="+mj-cs"/>
              </a:rPr>
              <a:t>Cco</a:t>
            </a:r>
            <a:r>
              <a:rPr lang="en-US" sz="5000" cap="all" spc="100" dirty="0">
                <a:solidFill>
                  <a:srgbClr val="FFFFFF"/>
                </a:solidFill>
                <a:latin typeface="+mj-lt"/>
                <a:ea typeface="+mj-ea"/>
                <a:cs typeface="+mj-cs"/>
              </a:rPr>
              <a:t> creative commons public domain dedication</a:t>
            </a:r>
          </a:p>
          <a:p>
            <a:pPr defTabSz="914400">
              <a:lnSpc>
                <a:spcPct val="80000"/>
              </a:lnSpc>
              <a:spcBef>
                <a:spcPct val="0"/>
              </a:spcBef>
              <a:spcAft>
                <a:spcPts val="600"/>
              </a:spcAft>
            </a:pPr>
            <a:endParaRPr lang="en-US" sz="5000" cap="all" spc="100" dirty="0">
              <a:solidFill>
                <a:srgbClr val="FFFFFF"/>
              </a:solidFill>
              <a:latin typeface="+mj-lt"/>
              <a:ea typeface="+mj-ea"/>
              <a:cs typeface="+mj-cs"/>
            </a:endParaRPr>
          </a:p>
          <a:p>
            <a:pPr defTabSz="914400">
              <a:lnSpc>
                <a:spcPct val="80000"/>
              </a:lnSpc>
              <a:spcBef>
                <a:spcPct val="0"/>
              </a:spcBef>
              <a:spcAft>
                <a:spcPts val="600"/>
              </a:spcAft>
            </a:pPr>
            <a:r>
              <a:rPr lang="en-US" sz="5000" cap="all" spc="100" dirty="0">
                <a:solidFill>
                  <a:srgbClr val="FFFFFF"/>
                </a:solidFill>
                <a:latin typeface="+mj-lt"/>
                <a:ea typeface="+mj-ea"/>
                <a:cs typeface="+mj-cs"/>
              </a:rPr>
              <a:t>Cc zero</a:t>
            </a:r>
          </a:p>
        </p:txBody>
      </p:sp>
      <p:sp>
        <p:nvSpPr>
          <p:cNvPr id="2" name="TextBox 1">
            <a:extLst>
              <a:ext uri="{FF2B5EF4-FFF2-40B4-BE49-F238E27FC236}">
                <a16:creationId xmlns:a16="http://schemas.microsoft.com/office/drawing/2014/main" id="{3813B3CD-5B5F-4C28-A10B-1A80D1CD3C34}"/>
              </a:ext>
            </a:extLst>
          </p:cNvPr>
          <p:cNvSpPr txBox="1"/>
          <p:nvPr/>
        </p:nvSpPr>
        <p:spPr>
          <a:xfrm>
            <a:off x="770562" y="6267236"/>
            <a:ext cx="2817951" cy="369332"/>
          </a:xfrm>
          <a:prstGeom prst="rect">
            <a:avLst/>
          </a:prstGeom>
          <a:noFill/>
        </p:spPr>
        <p:txBody>
          <a:bodyPr wrap="none" rtlCol="0">
            <a:spAutoFit/>
          </a:bodyPr>
          <a:lstStyle/>
          <a:p>
            <a:pPr>
              <a:spcAft>
                <a:spcPts val="600"/>
              </a:spcAft>
            </a:pPr>
            <a:r>
              <a:rPr lang="en-GB" dirty="0"/>
              <a:t>Source: </a:t>
            </a:r>
            <a:r>
              <a:rPr lang="en-GB" dirty="0">
                <a:hlinkClick r:id="rId3"/>
              </a:rPr>
              <a:t>creativecommons.org</a:t>
            </a:r>
            <a:endParaRPr lang="en-GB"/>
          </a:p>
        </p:txBody>
      </p:sp>
      <p:graphicFrame>
        <p:nvGraphicFramePr>
          <p:cNvPr id="2062" name="TextBox 3">
            <a:extLst>
              <a:ext uri="{FF2B5EF4-FFF2-40B4-BE49-F238E27FC236}">
                <a16:creationId xmlns:a16="http://schemas.microsoft.com/office/drawing/2014/main" id="{BF86291D-F4C8-4CD2-9781-6DBC7CCAFE59}"/>
              </a:ext>
            </a:extLst>
          </p:cNvPr>
          <p:cNvGraphicFramePr/>
          <p:nvPr>
            <p:extLst>
              <p:ext uri="{D42A27DB-BD31-4B8C-83A1-F6EECF244321}">
                <p14:modId xmlns:p14="http://schemas.microsoft.com/office/powerpoint/2010/main" val="862413471"/>
              </p:ext>
            </p:extLst>
          </p:nvPr>
        </p:nvGraphicFramePr>
        <p:xfrm>
          <a:off x="4699818" y="640080"/>
          <a:ext cx="7172138" cy="3745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194" name="Picture 2">
            <a:extLst>
              <a:ext uri="{FF2B5EF4-FFF2-40B4-BE49-F238E27FC236}">
                <a16:creationId xmlns:a16="http://schemas.microsoft.com/office/drawing/2014/main" id="{3863BE36-E368-425C-9B3A-335A86F2D5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4865370"/>
            <a:ext cx="383857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0430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1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13">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DA025D3-3794-4105-8FD4-BD9CE14F2C22}"/>
              </a:ext>
            </a:extLst>
          </p:cNvPr>
          <p:cNvSpPr txBox="1"/>
          <p:nvPr/>
        </p:nvSpPr>
        <p:spPr>
          <a:xfrm>
            <a:off x="4365356" y="806365"/>
            <a:ext cx="7020747" cy="5229630"/>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6600" cap="all" spc="200">
                <a:solidFill>
                  <a:schemeClr val="tx1">
                    <a:lumMod val="95000"/>
                    <a:lumOff val="5000"/>
                  </a:schemeClr>
                </a:solidFill>
                <a:latin typeface="+mj-lt"/>
                <a:ea typeface="+mj-ea"/>
                <a:cs typeface="+mj-cs"/>
              </a:rPr>
              <a:t>How to choose the Creative Commons licence that is right for you</a:t>
            </a:r>
          </a:p>
        </p:txBody>
      </p:sp>
      <p:cxnSp>
        <p:nvCxnSpPr>
          <p:cNvPr id="18" name="Straight Connector 17">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ABD115D-41DE-4A80-B145-6A8963A8433D}"/>
              </a:ext>
            </a:extLst>
          </p:cNvPr>
          <p:cNvSpPr/>
          <p:nvPr/>
        </p:nvSpPr>
        <p:spPr>
          <a:xfrm>
            <a:off x="2013767" y="5330280"/>
            <a:ext cx="9040616" cy="769441"/>
          </a:xfrm>
          <a:prstGeom prst="rect">
            <a:avLst/>
          </a:prstGeom>
        </p:spPr>
        <p:txBody>
          <a:bodyPr wrap="none">
            <a:spAutoFit/>
          </a:bodyPr>
          <a:lstStyle/>
          <a:p>
            <a:pPr>
              <a:spcAft>
                <a:spcPts val="600"/>
              </a:spcAft>
            </a:pPr>
            <a:r>
              <a:rPr lang="en-GB" sz="4400" dirty="0">
                <a:hlinkClick r:id="rId2"/>
              </a:rPr>
              <a:t>https://creativecommons.org/choose/#</a:t>
            </a:r>
            <a:endParaRPr lang="en-GB" sz="4400" dirty="0"/>
          </a:p>
        </p:txBody>
      </p:sp>
    </p:spTree>
    <p:extLst>
      <p:ext uri="{BB962C8B-B14F-4D97-AF65-F5344CB8AC3E}">
        <p14:creationId xmlns:p14="http://schemas.microsoft.com/office/powerpoint/2010/main" val="22783553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1">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BAFAD45-0B47-4AC6-9534-ADBC1CFAA0BE}"/>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a:solidFill>
                  <a:srgbClr val="FFFFFF"/>
                </a:solidFill>
                <a:latin typeface="+mj-lt"/>
                <a:ea typeface="+mj-ea"/>
                <a:cs typeface="+mj-cs"/>
              </a:rPr>
              <a:t>Do you allow adaptions of your work to be shared?</a:t>
            </a:r>
          </a:p>
        </p:txBody>
      </p:sp>
      <p:graphicFrame>
        <p:nvGraphicFramePr>
          <p:cNvPr id="19" name="TextBox 2">
            <a:extLst>
              <a:ext uri="{FF2B5EF4-FFF2-40B4-BE49-F238E27FC236}">
                <a16:creationId xmlns:a16="http://schemas.microsoft.com/office/drawing/2014/main" id="{343A04B6-D7AF-44D3-BF77-D581AAB7BEAD}"/>
              </a:ext>
            </a:extLst>
          </p:cNvPr>
          <p:cNvGraphicFramePr/>
          <p:nvPr>
            <p:extLst>
              <p:ext uri="{D42A27DB-BD31-4B8C-83A1-F6EECF244321}">
                <p14:modId xmlns:p14="http://schemas.microsoft.com/office/powerpoint/2010/main" val="231236385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9745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1">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BAFAD45-0B47-4AC6-9534-ADBC1CFAA0BE}"/>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rgbClr val="FFFFFF"/>
                </a:solidFill>
                <a:latin typeface="+mj-lt"/>
                <a:ea typeface="+mj-ea"/>
                <a:cs typeface="+mj-cs"/>
              </a:rPr>
              <a:t>Do you allow commercial uses of your work?</a:t>
            </a:r>
          </a:p>
        </p:txBody>
      </p:sp>
      <p:graphicFrame>
        <p:nvGraphicFramePr>
          <p:cNvPr id="19" name="TextBox 2">
            <a:extLst>
              <a:ext uri="{FF2B5EF4-FFF2-40B4-BE49-F238E27FC236}">
                <a16:creationId xmlns:a16="http://schemas.microsoft.com/office/drawing/2014/main" id="{343A04B6-D7AF-44D3-BF77-D581AAB7BEAD}"/>
              </a:ext>
            </a:extLst>
          </p:cNvPr>
          <p:cNvGraphicFramePr/>
          <p:nvPr>
            <p:extLst>
              <p:ext uri="{D42A27DB-BD31-4B8C-83A1-F6EECF244321}">
                <p14:modId xmlns:p14="http://schemas.microsoft.com/office/powerpoint/2010/main" val="194112230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2266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7" name="Rectangle 11">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9783152-42B6-4727-9934-332716BC4E5F}"/>
              </a:ext>
            </a:extLst>
          </p:cNvPr>
          <p:cNvSpPr txBox="1"/>
          <p:nvPr/>
        </p:nvSpPr>
        <p:spPr>
          <a:xfrm>
            <a:off x="1024128" y="4911819"/>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a:solidFill>
                  <a:srgbClr val="FFFFFF"/>
                </a:solidFill>
                <a:latin typeface="+mj-lt"/>
                <a:ea typeface="+mj-ea"/>
                <a:cs typeface="+mj-cs"/>
              </a:rPr>
              <a:t>National Lottery Heritage Fund</a:t>
            </a:r>
          </a:p>
        </p:txBody>
      </p:sp>
      <p:sp>
        <p:nvSpPr>
          <p:cNvPr id="5" name="TextBox 4">
            <a:extLst>
              <a:ext uri="{FF2B5EF4-FFF2-40B4-BE49-F238E27FC236}">
                <a16:creationId xmlns:a16="http://schemas.microsoft.com/office/drawing/2014/main" id="{D6153110-8CD2-4378-B182-06B0CE2FEAB1}"/>
              </a:ext>
            </a:extLst>
          </p:cNvPr>
          <p:cNvSpPr txBox="1"/>
          <p:nvPr/>
        </p:nvSpPr>
        <p:spPr>
          <a:xfrm>
            <a:off x="1024129" y="643467"/>
            <a:ext cx="4750138" cy="3606798"/>
          </a:xfrm>
          <a:prstGeom prst="rect">
            <a:avLst/>
          </a:prstGeom>
        </p:spPr>
        <p:txBody>
          <a:bodyPr vert="horz" lIns="45720" tIns="45720" rIns="45720" bIns="45720" rtlCol="0" anchor="ctr">
            <a:normAutofit fontScale="92500" lnSpcReduction="10000"/>
          </a:bodyPr>
          <a:lstStyle/>
          <a:p>
            <a:pPr marL="285750" indent="-285750" defTabSz="914400">
              <a:lnSpc>
                <a:spcPct val="90000"/>
              </a:lnSpc>
              <a:spcAft>
                <a:spcPts val="600"/>
              </a:spcAft>
              <a:buClr>
                <a:schemeClr val="accent1"/>
              </a:buClr>
              <a:buFont typeface="Arial" panose="020B0604020202020204" pitchFamily="34" charset="0"/>
              <a:buChar char="•"/>
            </a:pPr>
            <a:r>
              <a:rPr lang="en-US" sz="2400" dirty="0"/>
              <a:t>Open </a:t>
            </a:r>
            <a:r>
              <a:rPr lang="en-US" sz="2400" dirty="0" err="1"/>
              <a:t>licence</a:t>
            </a:r>
            <a:r>
              <a:rPr lang="en-US" sz="2400" dirty="0"/>
              <a:t> required for sharing of digital resources created for funded projects</a:t>
            </a:r>
          </a:p>
          <a:p>
            <a:pPr marL="285750" indent="-285750" defTabSz="914400">
              <a:lnSpc>
                <a:spcPct val="90000"/>
              </a:lnSpc>
              <a:spcAft>
                <a:spcPts val="600"/>
              </a:spcAft>
              <a:buClr>
                <a:schemeClr val="accent1"/>
              </a:buClr>
              <a:buFont typeface="Arial" panose="020B0604020202020204" pitchFamily="34" charset="0"/>
              <a:buChar char="•"/>
            </a:pPr>
            <a:endParaRPr lang="en-US" sz="2400" dirty="0"/>
          </a:p>
          <a:p>
            <a:pPr marL="285750" indent="-285750" defTabSz="914400">
              <a:lnSpc>
                <a:spcPct val="90000"/>
              </a:lnSpc>
              <a:spcAft>
                <a:spcPts val="600"/>
              </a:spcAft>
              <a:buClr>
                <a:schemeClr val="accent1"/>
              </a:buClr>
              <a:buFont typeface="Arial" panose="020B0604020202020204" pitchFamily="34" charset="0"/>
              <a:buChar char="•"/>
            </a:pPr>
            <a:r>
              <a:rPr lang="en-US" sz="2400" dirty="0"/>
              <a:t>Default </a:t>
            </a:r>
            <a:r>
              <a:rPr lang="en-US" sz="2400" dirty="0" err="1"/>
              <a:t>licence</a:t>
            </a:r>
            <a:r>
              <a:rPr lang="en-US" sz="2400" dirty="0"/>
              <a:t> = Creation Commons Attribution 4.0 International</a:t>
            </a:r>
          </a:p>
          <a:p>
            <a:pPr marL="285750" indent="-285750" defTabSz="914400">
              <a:lnSpc>
                <a:spcPct val="90000"/>
              </a:lnSpc>
              <a:spcAft>
                <a:spcPts val="600"/>
              </a:spcAft>
              <a:buClr>
                <a:schemeClr val="accent1"/>
              </a:buClr>
              <a:buFont typeface="Arial" panose="020B0604020202020204" pitchFamily="34" charset="0"/>
              <a:buChar char="•"/>
            </a:pPr>
            <a:endParaRPr lang="en-US" sz="2400" dirty="0"/>
          </a:p>
          <a:p>
            <a:pPr marL="285750" indent="-285750" defTabSz="914400">
              <a:lnSpc>
                <a:spcPct val="90000"/>
              </a:lnSpc>
              <a:spcAft>
                <a:spcPts val="600"/>
              </a:spcAft>
              <a:buClr>
                <a:schemeClr val="accent1"/>
              </a:buClr>
              <a:buFont typeface="Arial" panose="020B0604020202020204" pitchFamily="34" charset="0"/>
              <a:buChar char="•"/>
            </a:pPr>
            <a:r>
              <a:rPr lang="en-US" sz="2400" dirty="0"/>
              <a:t>Available online for 5 years</a:t>
            </a:r>
          </a:p>
          <a:p>
            <a:pPr marL="285750" indent="-285750" defTabSz="914400">
              <a:lnSpc>
                <a:spcPct val="90000"/>
              </a:lnSpc>
              <a:spcAft>
                <a:spcPts val="600"/>
              </a:spcAft>
              <a:buClr>
                <a:schemeClr val="accent1"/>
              </a:buClr>
              <a:buFont typeface="Arial" panose="020B0604020202020204" pitchFamily="34" charset="0"/>
              <a:buChar char="•"/>
            </a:pPr>
            <a:endParaRPr lang="en-US" sz="2400" dirty="0"/>
          </a:p>
          <a:p>
            <a:pPr marL="285750" indent="-285750" defTabSz="914400">
              <a:lnSpc>
                <a:spcPct val="90000"/>
              </a:lnSpc>
              <a:spcAft>
                <a:spcPts val="600"/>
              </a:spcAft>
              <a:buClr>
                <a:schemeClr val="accent1"/>
              </a:buClr>
              <a:buFont typeface="Arial" panose="020B0604020202020204" pitchFamily="34" charset="0"/>
              <a:buChar char="•"/>
            </a:pPr>
            <a:r>
              <a:rPr lang="en-US" sz="2400" dirty="0"/>
              <a:t>Identify public domain works</a:t>
            </a:r>
          </a:p>
          <a:p>
            <a:pPr defTabSz="914400">
              <a:lnSpc>
                <a:spcPct val="90000"/>
              </a:lnSpc>
              <a:spcAft>
                <a:spcPts val="600"/>
              </a:spcAft>
              <a:buClr>
                <a:schemeClr val="accent1"/>
              </a:buClr>
            </a:pPr>
            <a:endParaRPr lang="en-US" sz="2000" dirty="0"/>
          </a:p>
        </p:txBody>
      </p:sp>
      <p:pic>
        <p:nvPicPr>
          <p:cNvPr id="3" name="Picture 2">
            <a:extLst>
              <a:ext uri="{FF2B5EF4-FFF2-40B4-BE49-F238E27FC236}">
                <a16:creationId xmlns:a16="http://schemas.microsoft.com/office/drawing/2014/main" id="{B3C881A6-3587-4991-B7D0-005377E2D0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7734" y="1616419"/>
            <a:ext cx="4747090" cy="166089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1536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CB37DD-B696-4E7E-AFE9-C205E120ECE3}"/>
              </a:ext>
            </a:extLst>
          </p:cNvPr>
          <p:cNvSpPr txBox="1"/>
          <p:nvPr/>
        </p:nvSpPr>
        <p:spPr>
          <a:xfrm>
            <a:off x="1500027" y="554804"/>
            <a:ext cx="6317755" cy="769441"/>
          </a:xfrm>
          <a:prstGeom prst="rect">
            <a:avLst/>
          </a:prstGeom>
          <a:noFill/>
        </p:spPr>
        <p:txBody>
          <a:bodyPr wrap="none" rtlCol="0">
            <a:spAutoFit/>
          </a:bodyPr>
          <a:lstStyle/>
          <a:p>
            <a:r>
              <a:rPr lang="en-GB" sz="4400" dirty="0"/>
              <a:t>Where can I find out more?</a:t>
            </a:r>
          </a:p>
        </p:txBody>
      </p:sp>
      <p:sp>
        <p:nvSpPr>
          <p:cNvPr id="3" name="TextBox 2">
            <a:extLst>
              <a:ext uri="{FF2B5EF4-FFF2-40B4-BE49-F238E27FC236}">
                <a16:creationId xmlns:a16="http://schemas.microsoft.com/office/drawing/2014/main" id="{58549A17-BC8B-44EA-9CB4-13546794452A}"/>
              </a:ext>
            </a:extLst>
          </p:cNvPr>
          <p:cNvSpPr txBox="1"/>
          <p:nvPr/>
        </p:nvSpPr>
        <p:spPr>
          <a:xfrm>
            <a:off x="1376737" y="2054831"/>
            <a:ext cx="10703571" cy="646331"/>
          </a:xfrm>
          <a:prstGeom prst="rect">
            <a:avLst/>
          </a:prstGeom>
          <a:noFill/>
        </p:spPr>
        <p:txBody>
          <a:bodyPr wrap="none" rtlCol="0">
            <a:spAutoFit/>
          </a:bodyPr>
          <a:lstStyle/>
          <a:p>
            <a:r>
              <a:rPr lang="en-GB" dirty="0">
                <a:hlinkClick r:id="rId2"/>
              </a:rPr>
              <a:t>https://www.gov.uk/guidance/orphan-works-and-cultural-heritage-institutions-copyright-after-the-transition-period</a:t>
            </a:r>
            <a:endParaRPr lang="en-GB" dirty="0"/>
          </a:p>
          <a:p>
            <a:endParaRPr lang="en-GB" dirty="0"/>
          </a:p>
        </p:txBody>
      </p:sp>
      <p:sp>
        <p:nvSpPr>
          <p:cNvPr id="4" name="TextBox 3">
            <a:extLst>
              <a:ext uri="{FF2B5EF4-FFF2-40B4-BE49-F238E27FC236}">
                <a16:creationId xmlns:a16="http://schemas.microsoft.com/office/drawing/2014/main" id="{F920D4B9-7163-4FD1-888B-647944229804}"/>
              </a:ext>
            </a:extLst>
          </p:cNvPr>
          <p:cNvSpPr txBox="1"/>
          <p:nvPr/>
        </p:nvSpPr>
        <p:spPr>
          <a:xfrm>
            <a:off x="1376737" y="1654140"/>
            <a:ext cx="2321854" cy="523220"/>
          </a:xfrm>
          <a:prstGeom prst="rect">
            <a:avLst/>
          </a:prstGeom>
          <a:noFill/>
        </p:spPr>
        <p:txBody>
          <a:bodyPr wrap="none" rtlCol="0">
            <a:spAutoFit/>
          </a:bodyPr>
          <a:lstStyle/>
          <a:p>
            <a:r>
              <a:rPr lang="en-GB" sz="2800" b="1" dirty="0"/>
              <a:t>Orphan Works</a:t>
            </a:r>
          </a:p>
        </p:txBody>
      </p:sp>
      <p:sp>
        <p:nvSpPr>
          <p:cNvPr id="5" name="Rectangle 4">
            <a:extLst>
              <a:ext uri="{FF2B5EF4-FFF2-40B4-BE49-F238E27FC236}">
                <a16:creationId xmlns:a16="http://schemas.microsoft.com/office/drawing/2014/main" id="{F1F17062-F704-4088-BAC7-26E0327560ED}"/>
              </a:ext>
            </a:extLst>
          </p:cNvPr>
          <p:cNvSpPr/>
          <p:nvPr/>
        </p:nvSpPr>
        <p:spPr>
          <a:xfrm>
            <a:off x="1376737" y="3478071"/>
            <a:ext cx="5493748" cy="369332"/>
          </a:xfrm>
          <a:prstGeom prst="rect">
            <a:avLst/>
          </a:prstGeom>
        </p:spPr>
        <p:txBody>
          <a:bodyPr wrap="none">
            <a:spAutoFit/>
          </a:bodyPr>
          <a:lstStyle/>
          <a:p>
            <a:r>
              <a:rPr lang="en-GB" dirty="0">
                <a:hlinkClick r:id="rId3"/>
              </a:rPr>
              <a:t>https://www.gov.uk/topic/intellectual-property/copyright</a:t>
            </a:r>
            <a:endParaRPr lang="en-GB" dirty="0"/>
          </a:p>
        </p:txBody>
      </p:sp>
      <p:sp>
        <p:nvSpPr>
          <p:cNvPr id="6" name="TextBox 5">
            <a:extLst>
              <a:ext uri="{FF2B5EF4-FFF2-40B4-BE49-F238E27FC236}">
                <a16:creationId xmlns:a16="http://schemas.microsoft.com/office/drawing/2014/main" id="{02654A65-E5B6-4F50-94EC-C5DB3928C7B0}"/>
              </a:ext>
            </a:extLst>
          </p:cNvPr>
          <p:cNvSpPr txBox="1"/>
          <p:nvPr/>
        </p:nvSpPr>
        <p:spPr>
          <a:xfrm>
            <a:off x="1376737" y="2954851"/>
            <a:ext cx="7564250" cy="523220"/>
          </a:xfrm>
          <a:prstGeom prst="rect">
            <a:avLst/>
          </a:prstGeom>
          <a:noFill/>
        </p:spPr>
        <p:txBody>
          <a:bodyPr wrap="none" rtlCol="0">
            <a:spAutoFit/>
          </a:bodyPr>
          <a:lstStyle/>
          <a:p>
            <a:r>
              <a:rPr lang="en-GB" sz="2800" b="1" dirty="0"/>
              <a:t>UK Government – Detailed Copyright Information</a:t>
            </a:r>
          </a:p>
        </p:txBody>
      </p:sp>
      <p:sp>
        <p:nvSpPr>
          <p:cNvPr id="7" name="TextBox 6">
            <a:extLst>
              <a:ext uri="{FF2B5EF4-FFF2-40B4-BE49-F238E27FC236}">
                <a16:creationId xmlns:a16="http://schemas.microsoft.com/office/drawing/2014/main" id="{4F78BE30-6877-4981-9275-8BE89AD783EE}"/>
              </a:ext>
            </a:extLst>
          </p:cNvPr>
          <p:cNvSpPr txBox="1"/>
          <p:nvPr/>
        </p:nvSpPr>
        <p:spPr>
          <a:xfrm>
            <a:off x="1500027" y="4533363"/>
            <a:ext cx="3090205" cy="800219"/>
          </a:xfrm>
          <a:prstGeom prst="rect">
            <a:avLst/>
          </a:prstGeom>
          <a:noFill/>
        </p:spPr>
        <p:txBody>
          <a:bodyPr wrap="none" rtlCol="0">
            <a:spAutoFit/>
          </a:bodyPr>
          <a:lstStyle/>
          <a:p>
            <a:r>
              <a:rPr lang="en-GB" sz="2800" b="1" dirty="0"/>
              <a:t>Copyright User</a:t>
            </a:r>
          </a:p>
          <a:p>
            <a:r>
              <a:rPr lang="en-GB" dirty="0">
                <a:hlinkClick r:id="rId4"/>
              </a:rPr>
              <a:t>https://www.copyrightuser.org/</a:t>
            </a:r>
            <a:endParaRPr lang="en-GB" dirty="0"/>
          </a:p>
        </p:txBody>
      </p:sp>
      <p:sp>
        <p:nvSpPr>
          <p:cNvPr id="8" name="TextBox 7">
            <a:extLst>
              <a:ext uri="{FF2B5EF4-FFF2-40B4-BE49-F238E27FC236}">
                <a16:creationId xmlns:a16="http://schemas.microsoft.com/office/drawing/2014/main" id="{5171BB55-672E-4FAB-9960-680F1CC6AD13}"/>
              </a:ext>
            </a:extLst>
          </p:cNvPr>
          <p:cNvSpPr txBox="1"/>
          <p:nvPr/>
        </p:nvSpPr>
        <p:spPr>
          <a:xfrm>
            <a:off x="1669774" y="5791200"/>
            <a:ext cx="6562950" cy="646331"/>
          </a:xfrm>
          <a:prstGeom prst="rect">
            <a:avLst/>
          </a:prstGeom>
          <a:noFill/>
        </p:spPr>
        <p:txBody>
          <a:bodyPr wrap="none" rtlCol="0">
            <a:spAutoFit/>
          </a:bodyPr>
          <a:lstStyle/>
          <a:p>
            <a:r>
              <a:rPr lang="en-GB" dirty="0"/>
              <a:t>Naomi Korn Associates</a:t>
            </a:r>
          </a:p>
          <a:p>
            <a:r>
              <a:rPr lang="en-GB" dirty="0">
                <a:hlinkClick r:id="rId5"/>
              </a:rPr>
              <a:t>https://naomikorn.com/wp-content/uploads/2020/03/Checklists.pdf</a:t>
            </a:r>
            <a:endParaRPr lang="en-GB" dirty="0"/>
          </a:p>
        </p:txBody>
      </p:sp>
    </p:spTree>
    <p:extLst>
      <p:ext uri="{BB962C8B-B14F-4D97-AF65-F5344CB8AC3E}">
        <p14:creationId xmlns:p14="http://schemas.microsoft.com/office/powerpoint/2010/main" val="24755876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23">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27">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44" name="Rectangle 29">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1">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634276" y="640080"/>
            <a:ext cx="4208656" cy="3034857"/>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4400" kern="1200" cap="all" spc="200" baseline="0">
                <a:solidFill>
                  <a:srgbClr val="FFFFFF"/>
                </a:solidFill>
                <a:latin typeface="+mj-lt"/>
                <a:ea typeface="+mj-ea"/>
                <a:cs typeface="+mj-cs"/>
              </a:rPr>
              <a:t>Copyright</a:t>
            </a:r>
          </a:p>
          <a:p>
            <a:pPr algn="r" defTabSz="914400">
              <a:lnSpc>
                <a:spcPct val="80000"/>
              </a:lnSpc>
              <a:spcBef>
                <a:spcPct val="0"/>
              </a:spcBef>
              <a:spcAft>
                <a:spcPts val="600"/>
              </a:spcAft>
            </a:pPr>
            <a:r>
              <a:rPr lang="en-US" sz="4400" kern="1200" cap="all" spc="200" baseline="0">
                <a:solidFill>
                  <a:srgbClr val="FFFFFF"/>
                </a:solidFill>
                <a:latin typeface="+mj-lt"/>
                <a:ea typeface="+mj-ea"/>
                <a:cs typeface="+mj-cs"/>
              </a:rPr>
              <a:t>Questions?</a:t>
            </a:r>
          </a:p>
        </p:txBody>
      </p:sp>
      <p:cxnSp>
        <p:nvCxnSpPr>
          <p:cNvPr id="46" name="Straight Connector 33">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7" name="Graphic 20" descr="Questions">
            <a:extLst>
              <a:ext uri="{FF2B5EF4-FFF2-40B4-BE49-F238E27FC236}">
                <a16:creationId xmlns:a16="http://schemas.microsoft.com/office/drawing/2014/main" id="{DB236C4F-EC64-487A-B1AA-7BFEF082EF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38589859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2209800" y="1677945"/>
            <a:ext cx="7772400" cy="2952779"/>
          </a:xfrm>
        </p:spPr>
        <p:txBody>
          <a:bodyPr/>
          <a:lstStyle/>
          <a:p>
            <a:pPr>
              <a:spcBef>
                <a:spcPts val="1200"/>
              </a:spcBef>
              <a:spcAft>
                <a:spcPts val="1200"/>
              </a:spcAft>
            </a:pPr>
            <a:r>
              <a:rPr lang="en-GB" sz="1800" b="1" dirty="0">
                <a:latin typeface="Arial" panose="020B0604020202020204" pitchFamily="34" charset="0"/>
              </a:rPr>
              <a:t>Contact information</a:t>
            </a:r>
            <a:br>
              <a:rPr lang="en-GB" sz="1800" b="1" dirty="0">
                <a:latin typeface="Arial" panose="020B0604020202020204" pitchFamily="34" charset="0"/>
              </a:rPr>
            </a:br>
            <a:br>
              <a:rPr lang="en-GB" sz="1800" b="1" dirty="0">
                <a:latin typeface="Arial" panose="020B0604020202020204" pitchFamily="34" charset="0"/>
              </a:rPr>
            </a:br>
            <a:br>
              <a:rPr lang="en-GB" sz="1400" b="1" dirty="0">
                <a:latin typeface="Arial" panose="020B0604020202020204" pitchFamily="34" charset="0"/>
              </a:rPr>
            </a:br>
            <a:r>
              <a:rPr lang="en-GB" sz="1400" dirty="0">
                <a:latin typeface="Arial" panose="020B0604020202020204" pitchFamily="34" charset="0"/>
                <a:ea typeface="Times New Roman" panose="02020603050405020304" pitchFamily="18" charset="0"/>
                <a:cs typeface="Arial" panose="020B0604020202020204" pitchFamily="34" charset="0"/>
              </a:rPr>
              <a:t>For information and queries contact our Heritage Tourism Officer – Laura Simpson</a:t>
            </a:r>
            <a:br>
              <a:rPr lang="en-GB" sz="1400" dirty="0">
                <a:latin typeface="Arial" panose="020B0604020202020204" pitchFamily="34" charset="0"/>
                <a:ea typeface="Times New Roman" panose="02020603050405020304" pitchFamily="18" charset="0"/>
                <a:cs typeface="Times New Roman" panose="02020603050405020304" pitchFamily="18" charset="0"/>
              </a:rPr>
            </a:br>
            <a:r>
              <a:rPr lang="en-GB" sz="1400" dirty="0">
                <a:latin typeface="Arial" panose="020B0604020202020204" pitchFamily="34" charset="0"/>
                <a:ea typeface="Times New Roman" panose="02020603050405020304" pitchFamily="18" charset="0"/>
                <a:cs typeface="Arial" panose="020B0604020202020204" pitchFamily="34" charset="0"/>
              </a:rPr>
              <a:t>Email: </a:t>
            </a:r>
            <a:r>
              <a:rPr lang="en-GB" sz="14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laura.simpson@nottscc.gov.uk</a:t>
            </a:r>
            <a:br>
              <a:rPr lang="en-GB" sz="1400" u="sng" dirty="0">
                <a:solidFill>
                  <a:srgbClr val="0000FF"/>
                </a:solidFill>
                <a:latin typeface="Arial" panose="020B0604020202020204" pitchFamily="34" charset="0"/>
                <a:ea typeface="Times New Roman" panose="02020603050405020304" pitchFamily="18" charset="0"/>
                <a:cs typeface="Arial" panose="020B0604020202020204" pitchFamily="34" charset="0"/>
              </a:rPr>
            </a:br>
            <a:br>
              <a:rPr lang="en-GB" sz="1400" dirty="0">
                <a:latin typeface="Arial" panose="020B0604020202020204" pitchFamily="34" charset="0"/>
                <a:ea typeface="Times New Roman" panose="02020603050405020304" pitchFamily="18" charset="0"/>
                <a:cs typeface="Times New Roman" panose="02020603050405020304" pitchFamily="18" charset="0"/>
              </a:rPr>
            </a:br>
            <a:r>
              <a:rPr lang="en-GB" sz="1400" dirty="0">
                <a:latin typeface="Arial" panose="020B0604020202020204" pitchFamily="34" charset="0"/>
                <a:ea typeface="Times New Roman" panose="02020603050405020304" pitchFamily="18" charset="0"/>
                <a:cs typeface="Arial" panose="020B0604020202020204" pitchFamily="34" charset="0"/>
              </a:rPr>
              <a:t>Phone: NCC Customer Service Centre </a:t>
            </a:r>
            <a:br>
              <a:rPr lang="en-GB" sz="1400" dirty="0">
                <a:latin typeface="Arial" panose="020B0604020202020204" pitchFamily="34" charset="0"/>
                <a:ea typeface="Times New Roman" panose="02020603050405020304" pitchFamily="18" charset="0"/>
                <a:cs typeface="Times New Roman" panose="02020603050405020304" pitchFamily="18" charset="0"/>
              </a:rPr>
            </a:br>
            <a:r>
              <a:rPr lang="en-GB" sz="1400" dirty="0">
                <a:latin typeface="Arial" panose="020B0604020202020204" pitchFamily="34" charset="0"/>
                <a:ea typeface="Times New Roman" panose="02020603050405020304" pitchFamily="18" charset="0"/>
                <a:cs typeface="Arial" panose="020B0604020202020204" pitchFamily="34" charset="0"/>
              </a:rPr>
              <a:t>0300 500 80 80 - </a:t>
            </a:r>
            <a: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Monday to Friday: 8am 6pm </a:t>
            </a:r>
            <a:br>
              <a:rPr lang="en-GB" sz="14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GB" sz="1400" dirty="0">
                <a:latin typeface="Arial" panose="020B0604020202020204" pitchFamily="34" charset="0"/>
                <a:ea typeface="Times New Roman" panose="02020603050405020304" pitchFamily="18" charset="0"/>
                <a:cs typeface="Arial" panose="020B0604020202020204" pitchFamily="34" charset="0"/>
              </a:rPr>
              <a:t>(Calls cost 3p a minute from a BT landline. Mobile costs may vary).</a:t>
            </a:r>
            <a:br>
              <a:rPr lang="en-GB" sz="1400" dirty="0">
                <a:latin typeface="Arial" panose="020B0604020202020204" pitchFamily="34" charset="0"/>
                <a:ea typeface="Times New Roman" panose="02020603050405020304" pitchFamily="18" charset="0"/>
                <a:cs typeface="Arial" panose="020B0604020202020204" pitchFamily="34" charset="0"/>
              </a:rPr>
            </a:br>
            <a:br>
              <a:rPr lang="en-GB" sz="1400" dirty="0">
                <a:latin typeface="Arial" panose="020B0604020202020204" pitchFamily="34" charset="0"/>
                <a:ea typeface="Times New Roman" panose="02020603050405020304" pitchFamily="18" charset="0"/>
                <a:cs typeface="Times New Roman" panose="02020603050405020304" pitchFamily="18" charset="0"/>
              </a:rPr>
            </a:br>
            <a:r>
              <a:rPr lang="en-GB" sz="1400" dirty="0">
                <a:latin typeface="Arial" panose="020B0604020202020204" pitchFamily="34" charset="0"/>
                <a:ea typeface="Times New Roman" panose="02020603050405020304" pitchFamily="18" charset="0"/>
                <a:cs typeface="Arial" panose="020B0604020202020204" pitchFamily="34" charset="0"/>
              </a:rPr>
              <a:t>Website: </a:t>
            </a:r>
            <a:r>
              <a:rPr lang="en-GB" sz="1400" u="sng" dirty="0">
                <a:solidFill>
                  <a:srgbClr val="0000FF"/>
                </a:solidFill>
                <a:latin typeface="Arial" panose="020B0604020202020204" pitchFamily="34" charset="0"/>
                <a:ea typeface="Times New Roman" panose="02020603050405020304" pitchFamily="18" charset="0"/>
                <a:cs typeface="Arial" panose="020B0604020202020204" pitchFamily="34" charset="0"/>
              </a:rPr>
              <a:t>www.miner2major.org.uk</a:t>
            </a:r>
            <a:br>
              <a:rPr lang="en-GB" sz="1400" dirty="0">
                <a:latin typeface="Arial" panose="020B0604020202020204" pitchFamily="34" charset="0"/>
                <a:ea typeface="Times New Roman" panose="02020603050405020304" pitchFamily="18" charset="0"/>
                <a:cs typeface="Times New Roman" panose="02020603050405020304" pitchFamily="18" charset="0"/>
              </a:rPr>
            </a:br>
            <a:r>
              <a:rPr lang="en-GB" sz="1400" dirty="0">
                <a:latin typeface="Arial" panose="020B0604020202020204" pitchFamily="34" charset="0"/>
                <a:ea typeface="Times New Roman" panose="02020603050405020304" pitchFamily="18" charset="0"/>
                <a:cs typeface="Arial" panose="020B0604020202020204" pitchFamily="34" charset="0"/>
              </a:rPr>
              <a:t> </a:t>
            </a:r>
            <a:br>
              <a:rPr lang="en-GB" sz="1400" dirty="0">
                <a:latin typeface="Arial" panose="020B0604020202020204" pitchFamily="34" charset="0"/>
                <a:ea typeface="Times New Roman" panose="02020603050405020304" pitchFamily="18" charset="0"/>
                <a:cs typeface="Times New Roman" panose="02020603050405020304" pitchFamily="18" charset="0"/>
              </a:rPr>
            </a:br>
            <a:r>
              <a:rPr lang="en-GB" sz="1400" dirty="0">
                <a:latin typeface="Arial" panose="020B0604020202020204" pitchFamily="34" charset="0"/>
                <a:ea typeface="Times New Roman" panose="02020603050405020304" pitchFamily="18" charset="0"/>
                <a:cs typeface="Arial" panose="020B0604020202020204" pitchFamily="34" charset="0"/>
              </a:rPr>
              <a:t> </a:t>
            </a:r>
            <a:br>
              <a:rPr lang="en-GB" sz="1400" dirty="0">
                <a:latin typeface="Arial" panose="020B0604020202020204" pitchFamily="34" charset="0"/>
                <a:ea typeface="Times New Roman" panose="02020603050405020304" pitchFamily="18" charset="0"/>
                <a:cs typeface="Times New Roman" panose="02020603050405020304" pitchFamily="18" charset="0"/>
              </a:rPr>
            </a:br>
            <a:r>
              <a:rPr lang="en-GB" sz="1400" dirty="0">
                <a:latin typeface="Arial" panose="020B0604020202020204" pitchFamily="34" charset="0"/>
                <a:ea typeface="Times New Roman" panose="02020603050405020304" pitchFamily="18" charset="0"/>
                <a:cs typeface="Arial" panose="020B0604020202020204" pitchFamily="34" charset="0"/>
              </a:rPr>
              <a:t> </a:t>
            </a:r>
            <a:br>
              <a:rPr lang="en-GB" sz="1400" dirty="0">
                <a:latin typeface="Arial" panose="020B0604020202020204" pitchFamily="34" charset="0"/>
                <a:ea typeface="Times New Roman" panose="02020603050405020304" pitchFamily="18" charset="0"/>
                <a:cs typeface="Times New Roman" panose="02020603050405020304" pitchFamily="18" charset="0"/>
              </a:rPr>
            </a:br>
            <a:r>
              <a:rPr lang="en-GB" sz="1400" dirty="0">
                <a:latin typeface="Arial" panose="020B0604020202020204" pitchFamily="34" charset="0"/>
                <a:ea typeface="Times New Roman" panose="02020603050405020304" pitchFamily="18" charset="0"/>
                <a:cs typeface="Arial" panose="020B0604020202020204" pitchFamily="34" charset="0"/>
              </a:rPr>
              <a:t> </a:t>
            </a:r>
            <a:br>
              <a:rPr lang="en-GB" sz="1400" dirty="0">
                <a:latin typeface="Arial" panose="020B0604020202020204" pitchFamily="34" charset="0"/>
                <a:ea typeface="Times New Roman" panose="02020603050405020304" pitchFamily="18" charset="0"/>
                <a:cs typeface="Times New Roman" panose="02020603050405020304" pitchFamily="18" charset="0"/>
              </a:rPr>
            </a:br>
            <a:endParaRPr lang="en-GB" altLang="en-US" sz="1400" dirty="0"/>
          </a:p>
        </p:txBody>
      </p:sp>
      <p:pic>
        <p:nvPicPr>
          <p:cNvPr id="3" name="Picture 2">
            <a:extLst>
              <a:ext uri="{FF2B5EF4-FFF2-40B4-BE49-F238E27FC236}">
                <a16:creationId xmlns:a16="http://schemas.microsoft.com/office/drawing/2014/main" id="{900F66B7-237A-4AB3-ADBE-62862CFB2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0526" y="5989889"/>
            <a:ext cx="1998001" cy="763604"/>
          </a:xfrm>
          <a:prstGeom prst="rect">
            <a:avLst/>
          </a:prstGeom>
        </p:spPr>
      </p:pic>
      <p:pic>
        <p:nvPicPr>
          <p:cNvPr id="5" name="Picture 4">
            <a:extLst>
              <a:ext uri="{FF2B5EF4-FFF2-40B4-BE49-F238E27FC236}">
                <a16:creationId xmlns:a16="http://schemas.microsoft.com/office/drawing/2014/main" id="{5F66D8BF-AEE1-4ECD-BAC2-E057A5B106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8984" y="5989889"/>
            <a:ext cx="2926079" cy="763604"/>
          </a:xfrm>
          <a:prstGeom prst="rect">
            <a:avLst/>
          </a:prstGeom>
        </p:spPr>
      </p:pic>
    </p:spTree>
    <p:extLst>
      <p:ext uri="{BB962C8B-B14F-4D97-AF65-F5344CB8AC3E}">
        <p14:creationId xmlns:p14="http://schemas.microsoft.com/office/powerpoint/2010/main" val="28705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10454-8CD9-473E-87CE-517B97C6E1FF}"/>
              </a:ext>
            </a:extLst>
          </p:cNvPr>
          <p:cNvSpPr txBox="1"/>
          <p:nvPr/>
        </p:nvSpPr>
        <p:spPr>
          <a:xfrm>
            <a:off x="1115568" y="509521"/>
            <a:ext cx="10232136" cy="10149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What are moral rights? 2</a:t>
            </a:r>
          </a:p>
        </p:txBody>
      </p:sp>
      <p:graphicFrame>
        <p:nvGraphicFramePr>
          <p:cNvPr id="18" name="TextBox 2">
            <a:extLst>
              <a:ext uri="{FF2B5EF4-FFF2-40B4-BE49-F238E27FC236}">
                <a16:creationId xmlns:a16="http://schemas.microsoft.com/office/drawing/2014/main" id="{0D5A1F86-4529-4575-87E5-AE25C9B6EF11}"/>
              </a:ext>
            </a:extLst>
          </p:cNvPr>
          <p:cNvGraphicFramePr/>
          <p:nvPr>
            <p:extLst>
              <p:ext uri="{D42A27DB-BD31-4B8C-83A1-F6EECF244321}">
                <p14:modId xmlns:p14="http://schemas.microsoft.com/office/powerpoint/2010/main" val="312815633"/>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365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5" name="Rectangle 9">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E9DD06B-F894-4F81-95A2-0E4A96F41911}"/>
              </a:ext>
            </a:extLst>
          </p:cNvPr>
          <p:cNvSpPr txBox="1"/>
          <p:nvPr/>
        </p:nvSpPr>
        <p:spPr>
          <a:xfrm>
            <a:off x="964788" y="804333"/>
            <a:ext cx="3391900"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a:solidFill>
                  <a:schemeClr val="tx1">
                    <a:lumMod val="95000"/>
                    <a:lumOff val="5000"/>
                  </a:schemeClr>
                </a:solidFill>
                <a:latin typeface="+mj-lt"/>
                <a:ea typeface="+mj-ea"/>
                <a:cs typeface="+mj-cs"/>
              </a:rPr>
              <a:t>1 January 2021 Copyright Law will change (probably)</a:t>
            </a:r>
          </a:p>
        </p:txBody>
      </p:sp>
      <p:cxnSp>
        <p:nvCxnSpPr>
          <p:cNvPr id="16" name="Straight Connector 11">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DC150CB-9F78-4D8B-AD0D-A328DA8B9282}"/>
              </a:ext>
            </a:extLst>
          </p:cNvPr>
          <p:cNvSpPr txBox="1"/>
          <p:nvPr/>
        </p:nvSpPr>
        <p:spPr>
          <a:xfrm>
            <a:off x="4999330" y="804333"/>
            <a:ext cx="6257721" cy="5249334"/>
          </a:xfrm>
          <a:prstGeom prst="rect">
            <a:avLst/>
          </a:prstGeom>
        </p:spPr>
        <p:txBody>
          <a:bodyPr vert="horz" lIns="45720" tIns="45720" rIns="45720" bIns="45720" rtlCol="0" anchor="ctr">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sz="3200" dirty="0"/>
              <a:t>Removes references to EU law from UK law</a:t>
            </a:r>
          </a:p>
          <a:p>
            <a:pPr marL="285750" indent="-285750" defTabSz="914400">
              <a:lnSpc>
                <a:spcPct val="90000"/>
              </a:lnSpc>
              <a:spcAft>
                <a:spcPts val="600"/>
              </a:spcAft>
              <a:buClr>
                <a:schemeClr val="accent1"/>
              </a:buClr>
              <a:buFont typeface="Arial" panose="020B0604020202020204" pitchFamily="34" charset="0"/>
              <a:buChar char="•"/>
            </a:pPr>
            <a:r>
              <a:rPr lang="en-US" sz="3200" dirty="0"/>
              <a:t>Most UK copyright works, e.g. books, films still protected in EU and UK</a:t>
            </a:r>
          </a:p>
          <a:p>
            <a:pPr marL="285750" indent="-285750" defTabSz="914400">
              <a:lnSpc>
                <a:spcPct val="90000"/>
              </a:lnSpc>
              <a:spcAft>
                <a:spcPts val="600"/>
              </a:spcAft>
              <a:buClr>
                <a:schemeClr val="accent1"/>
              </a:buClr>
              <a:buFont typeface="Arial" panose="020B0604020202020204" pitchFamily="34" charset="0"/>
              <a:buChar char="•"/>
            </a:pPr>
            <a:r>
              <a:rPr lang="en-US" sz="3200" dirty="0"/>
              <a:t>Copyright duration will not change</a:t>
            </a:r>
          </a:p>
          <a:p>
            <a:pPr marL="285750" indent="-285750" defTabSz="914400">
              <a:lnSpc>
                <a:spcPct val="90000"/>
              </a:lnSpc>
              <a:spcAft>
                <a:spcPts val="600"/>
              </a:spcAft>
              <a:buClr>
                <a:schemeClr val="accent1"/>
              </a:buClr>
              <a:buFont typeface="Arial" panose="020B0604020202020204" pitchFamily="34" charset="0"/>
              <a:buChar char="•"/>
            </a:pPr>
            <a:r>
              <a:rPr lang="en-US" sz="3200" dirty="0"/>
              <a:t>Orphan works copyright exception</a:t>
            </a:r>
          </a:p>
          <a:p>
            <a:pPr marL="285750" indent="-285750" defTabSz="914400">
              <a:lnSpc>
                <a:spcPct val="90000"/>
              </a:lnSpc>
              <a:spcAft>
                <a:spcPts val="600"/>
              </a:spcAft>
              <a:buClr>
                <a:schemeClr val="accent1"/>
              </a:buClr>
              <a:buFont typeface="Arial" panose="020B0604020202020204" pitchFamily="34" charset="0"/>
              <a:buChar char="•"/>
            </a:pPr>
            <a:endParaRPr lang="en-US" dirty="0"/>
          </a:p>
        </p:txBody>
      </p:sp>
    </p:spTree>
    <p:extLst>
      <p:ext uri="{BB962C8B-B14F-4D97-AF65-F5344CB8AC3E}">
        <p14:creationId xmlns:p14="http://schemas.microsoft.com/office/powerpoint/2010/main" val="83280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DF6ADE-DEDF-4EBE-BBD3-474A230ADA6D}"/>
              </a:ext>
            </a:extLst>
          </p:cNvPr>
          <p:cNvSpPr txBox="1"/>
          <p:nvPr/>
        </p:nvSpPr>
        <p:spPr>
          <a:xfrm>
            <a:off x="1812897" y="518649"/>
            <a:ext cx="9882278" cy="106763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Types of Copyright</a:t>
            </a:r>
          </a:p>
        </p:txBody>
      </p:sp>
      <p:graphicFrame>
        <p:nvGraphicFramePr>
          <p:cNvPr id="22" name="TextBox 4">
            <a:extLst>
              <a:ext uri="{FF2B5EF4-FFF2-40B4-BE49-F238E27FC236}">
                <a16:creationId xmlns:a16="http://schemas.microsoft.com/office/drawing/2014/main" id="{C6790265-BA04-4514-A9ED-612C23A6B7C3}"/>
              </a:ext>
            </a:extLst>
          </p:cNvPr>
          <p:cNvGraphicFramePr/>
          <p:nvPr>
            <p:extLst>
              <p:ext uri="{D42A27DB-BD31-4B8C-83A1-F6EECF244321}">
                <p14:modId xmlns:p14="http://schemas.microsoft.com/office/powerpoint/2010/main" val="2328994460"/>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18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B823D-F9C3-4839-B239-44A22DDD0113}"/>
              </a:ext>
            </a:extLst>
          </p:cNvPr>
          <p:cNvSpPr txBox="1"/>
          <p:nvPr/>
        </p:nvSpPr>
        <p:spPr>
          <a:xfrm>
            <a:off x="838200" y="556995"/>
            <a:ext cx="10515600" cy="113369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kern="1200">
                <a:solidFill>
                  <a:schemeClr val="tx1"/>
                </a:solidFill>
                <a:latin typeface="+mj-lt"/>
                <a:ea typeface="+mj-ea"/>
                <a:cs typeface="+mj-cs"/>
              </a:rPr>
              <a:t>Types of Copyright – Literary Works</a:t>
            </a:r>
          </a:p>
        </p:txBody>
      </p:sp>
      <p:graphicFrame>
        <p:nvGraphicFramePr>
          <p:cNvPr id="5" name="TextBox 2">
            <a:extLst>
              <a:ext uri="{FF2B5EF4-FFF2-40B4-BE49-F238E27FC236}">
                <a16:creationId xmlns:a16="http://schemas.microsoft.com/office/drawing/2014/main" id="{C63E71F8-F565-4F77-8AD4-E84F4C3C17FA}"/>
              </a:ext>
            </a:extLst>
          </p:cNvPr>
          <p:cNvGraphicFramePr/>
          <p:nvPr>
            <p:extLst>
              <p:ext uri="{D42A27DB-BD31-4B8C-83A1-F6EECF244321}">
                <p14:modId xmlns:p14="http://schemas.microsoft.com/office/powerpoint/2010/main" val="39487185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5041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B823D-F9C3-4839-B239-44A22DDD0113}"/>
              </a:ext>
            </a:extLst>
          </p:cNvPr>
          <p:cNvSpPr txBox="1"/>
          <p:nvPr/>
        </p:nvSpPr>
        <p:spPr>
          <a:xfrm>
            <a:off x="391378" y="320675"/>
            <a:ext cx="11407487"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Dramatic and Musical Works</a:t>
            </a:r>
          </a:p>
        </p:txBody>
      </p:sp>
      <p:graphicFrame>
        <p:nvGraphicFramePr>
          <p:cNvPr id="5" name="TextBox 2">
            <a:extLst>
              <a:ext uri="{FF2B5EF4-FFF2-40B4-BE49-F238E27FC236}">
                <a16:creationId xmlns:a16="http://schemas.microsoft.com/office/drawing/2014/main" id="{C63E71F8-F565-4F77-8AD4-E84F4C3C17FA}"/>
              </a:ext>
            </a:extLst>
          </p:cNvPr>
          <p:cNvGraphicFramePr/>
          <p:nvPr>
            <p:extLst>
              <p:ext uri="{D42A27DB-BD31-4B8C-83A1-F6EECF244321}">
                <p14:modId xmlns:p14="http://schemas.microsoft.com/office/powerpoint/2010/main" val="3979896532"/>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560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B823D-F9C3-4839-B239-44A22DDD0113}"/>
              </a:ext>
            </a:extLst>
          </p:cNvPr>
          <p:cNvSpPr txBox="1"/>
          <p:nvPr/>
        </p:nvSpPr>
        <p:spPr>
          <a:xfrm>
            <a:off x="391378" y="320675"/>
            <a:ext cx="11407487"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Types of Copyright – Artistic Works</a:t>
            </a:r>
          </a:p>
        </p:txBody>
      </p:sp>
      <p:graphicFrame>
        <p:nvGraphicFramePr>
          <p:cNvPr id="5" name="TextBox 2">
            <a:extLst>
              <a:ext uri="{FF2B5EF4-FFF2-40B4-BE49-F238E27FC236}">
                <a16:creationId xmlns:a16="http://schemas.microsoft.com/office/drawing/2014/main" id="{C63E71F8-F565-4F77-8AD4-E84F4C3C17FA}"/>
              </a:ext>
            </a:extLst>
          </p:cNvPr>
          <p:cNvGraphicFramePr/>
          <p:nvPr>
            <p:extLst>
              <p:ext uri="{D42A27DB-BD31-4B8C-83A1-F6EECF244321}">
                <p14:modId xmlns:p14="http://schemas.microsoft.com/office/powerpoint/2010/main" val="1911817238"/>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8958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B823D-F9C3-4839-B239-44A22DDD0113}"/>
              </a:ext>
            </a:extLst>
          </p:cNvPr>
          <p:cNvSpPr txBox="1"/>
          <p:nvPr/>
        </p:nvSpPr>
        <p:spPr>
          <a:xfrm>
            <a:off x="391378" y="320675"/>
            <a:ext cx="11407487"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dirty="0">
                <a:solidFill>
                  <a:schemeClr val="tx1"/>
                </a:solidFill>
                <a:latin typeface="+mj-lt"/>
                <a:ea typeface="+mj-ea"/>
                <a:cs typeface="+mj-cs"/>
              </a:rPr>
              <a:t>Types of Copyright – Films</a:t>
            </a:r>
          </a:p>
        </p:txBody>
      </p:sp>
      <p:graphicFrame>
        <p:nvGraphicFramePr>
          <p:cNvPr id="5" name="TextBox 2">
            <a:extLst>
              <a:ext uri="{FF2B5EF4-FFF2-40B4-BE49-F238E27FC236}">
                <a16:creationId xmlns:a16="http://schemas.microsoft.com/office/drawing/2014/main" id="{C63E71F8-F565-4F77-8AD4-E84F4C3C17FA}"/>
              </a:ext>
            </a:extLst>
          </p:cNvPr>
          <p:cNvGraphicFramePr/>
          <p:nvPr>
            <p:extLst>
              <p:ext uri="{D42A27DB-BD31-4B8C-83A1-F6EECF244321}">
                <p14:modId xmlns:p14="http://schemas.microsoft.com/office/powerpoint/2010/main" val="3621528647"/>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8395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B823D-F9C3-4839-B239-44A22DDD0113}"/>
              </a:ext>
            </a:extLst>
          </p:cNvPr>
          <p:cNvSpPr txBox="1"/>
          <p:nvPr/>
        </p:nvSpPr>
        <p:spPr>
          <a:xfrm>
            <a:off x="838200" y="556995"/>
            <a:ext cx="10515600" cy="113369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kern="1200">
                <a:solidFill>
                  <a:schemeClr val="tx1"/>
                </a:solidFill>
                <a:latin typeface="+mj-lt"/>
                <a:ea typeface="+mj-ea"/>
                <a:cs typeface="+mj-cs"/>
              </a:rPr>
              <a:t>Typographical Arrangements</a:t>
            </a:r>
            <a:endParaRPr lang="en-US" sz="5200" kern="1200" dirty="0">
              <a:solidFill>
                <a:schemeClr val="tx1"/>
              </a:solidFill>
              <a:latin typeface="+mj-lt"/>
              <a:ea typeface="+mj-ea"/>
              <a:cs typeface="+mj-cs"/>
            </a:endParaRPr>
          </a:p>
        </p:txBody>
      </p:sp>
      <p:graphicFrame>
        <p:nvGraphicFramePr>
          <p:cNvPr id="5" name="TextBox 2">
            <a:extLst>
              <a:ext uri="{FF2B5EF4-FFF2-40B4-BE49-F238E27FC236}">
                <a16:creationId xmlns:a16="http://schemas.microsoft.com/office/drawing/2014/main" id="{C63E71F8-F565-4F77-8AD4-E84F4C3C17FA}"/>
              </a:ext>
            </a:extLst>
          </p:cNvPr>
          <p:cNvGraphicFramePr/>
          <p:nvPr>
            <p:extLst>
              <p:ext uri="{D42A27DB-BD31-4B8C-83A1-F6EECF244321}">
                <p14:modId xmlns:p14="http://schemas.microsoft.com/office/powerpoint/2010/main" val="18798115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09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5A48D-6423-4A8C-ADE7-C623617E0273}"/>
              </a:ext>
            </a:extLst>
          </p:cNvPr>
          <p:cNvSpPr>
            <a:spLocks noGrp="1"/>
          </p:cNvSpPr>
          <p:nvPr>
            <p:ph type="ctrTitle"/>
          </p:nvPr>
        </p:nvSpPr>
        <p:spPr/>
        <p:txBody>
          <a:bodyPr/>
          <a:lstStyle/>
          <a:p>
            <a:r>
              <a:rPr lang="en-GB" dirty="0"/>
              <a:t>Introduction</a:t>
            </a:r>
          </a:p>
        </p:txBody>
      </p:sp>
      <p:sp>
        <p:nvSpPr>
          <p:cNvPr id="3" name="Subtitle 2">
            <a:extLst>
              <a:ext uri="{FF2B5EF4-FFF2-40B4-BE49-F238E27FC236}">
                <a16:creationId xmlns:a16="http://schemas.microsoft.com/office/drawing/2014/main" id="{6745702D-2742-45A3-A2BD-719BA4911AEC}"/>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6ECF415B-8806-4755-B0F1-B1A858F0DB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47369" y="5179637"/>
            <a:ext cx="2926861" cy="102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002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Background pattern&#10;&#10;Description automatically generated">
            <a:extLst>
              <a:ext uri="{FF2B5EF4-FFF2-40B4-BE49-F238E27FC236}">
                <a16:creationId xmlns:a16="http://schemas.microsoft.com/office/drawing/2014/main" id="{E809B59A-6799-4D60-8126-D81EC2186AE5}"/>
              </a:ext>
            </a:extLst>
          </p:cNvPr>
          <p:cNvPicPr>
            <a:picLocks noChangeAspect="1"/>
          </p:cNvPicPr>
          <p:nvPr/>
        </p:nvPicPr>
        <p:blipFill rotWithShape="1">
          <a:blip r:embed="rId3">
            <a:duotone>
              <a:schemeClr val="bg2">
                <a:shade val="45000"/>
                <a:satMod val="135000"/>
              </a:schemeClr>
              <a:prstClr val="white"/>
            </a:duotone>
            <a:alphaModFix amt="40000"/>
          </a:blip>
          <a:srcRect t="8790" b="8792"/>
          <a:stretch/>
        </p:blipFill>
        <p:spPr>
          <a:xfrm>
            <a:off x="20" y="10"/>
            <a:ext cx="12191980" cy="6857989"/>
          </a:xfrm>
          <a:prstGeom prst="rect">
            <a:avLst/>
          </a:prstGeom>
        </p:spPr>
      </p:pic>
      <p:sp>
        <p:nvSpPr>
          <p:cNvPr id="2" name="TextBox 1">
            <a:extLst>
              <a:ext uri="{FF2B5EF4-FFF2-40B4-BE49-F238E27FC236}">
                <a16:creationId xmlns:a16="http://schemas.microsoft.com/office/drawing/2014/main" id="{80A057E5-A198-4EAC-AEAF-44161FFEAE17}"/>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a:solidFill>
                  <a:schemeClr val="tx1">
                    <a:lumMod val="95000"/>
                    <a:lumOff val="5000"/>
                  </a:schemeClr>
                </a:solidFill>
                <a:latin typeface="+mj-lt"/>
                <a:ea typeface="+mj-ea"/>
                <a:cs typeface="+mj-cs"/>
              </a:rPr>
              <a:t>Common Copyright Terms</a:t>
            </a:r>
          </a:p>
        </p:txBody>
      </p:sp>
      <p:cxnSp>
        <p:nvCxnSpPr>
          <p:cNvPr id="21" name="Straight Connector 14">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 name="TextBox 3">
            <a:extLst>
              <a:ext uri="{FF2B5EF4-FFF2-40B4-BE49-F238E27FC236}">
                <a16:creationId xmlns:a16="http://schemas.microsoft.com/office/drawing/2014/main" id="{0C7408BF-43D4-4AEC-82E0-9D6B3969F51F}"/>
              </a:ext>
            </a:extLst>
          </p:cNvPr>
          <p:cNvGraphicFramePr/>
          <p:nvPr>
            <p:extLst>
              <p:ext uri="{D42A27DB-BD31-4B8C-83A1-F6EECF244321}">
                <p14:modId xmlns:p14="http://schemas.microsoft.com/office/powerpoint/2010/main" val="1568121273"/>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541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4">
            <a:extLst>
              <a:ext uri="{FF2B5EF4-FFF2-40B4-BE49-F238E27FC236}">
                <a16:creationId xmlns:a16="http://schemas.microsoft.com/office/drawing/2014/main" id="{7E1BBDF9-8AC1-4CED-9900-3EAFF97CB4EB}"/>
              </a:ext>
            </a:extLst>
          </p:cNvPr>
          <p:cNvPicPr>
            <a:picLocks noChangeAspect="1"/>
          </p:cNvPicPr>
          <p:nvPr/>
        </p:nvPicPr>
        <p:blipFill rotWithShape="1">
          <a:blip r:embed="rId3">
            <a:alphaModFix/>
          </a:blip>
          <a:srcRect l="35218" r="2545" b="-1"/>
          <a:stretch/>
        </p:blipFill>
        <p:spPr>
          <a:xfrm>
            <a:off x="5797543" y="10"/>
            <a:ext cx="6394152" cy="6857990"/>
          </a:xfrm>
          <a:prstGeom prst="rect">
            <a:avLst/>
          </a:prstGeom>
        </p:spPr>
      </p:pic>
      <p:sp>
        <p:nvSpPr>
          <p:cNvPr id="2" name="TextBox 1">
            <a:extLst>
              <a:ext uri="{FF2B5EF4-FFF2-40B4-BE49-F238E27FC236}">
                <a16:creationId xmlns:a16="http://schemas.microsoft.com/office/drawing/2014/main" id="{C459C4D3-96AE-49F7-93E2-30AB06E92AED}"/>
              </a:ext>
            </a:extLst>
          </p:cNvPr>
          <p:cNvSpPr txBox="1"/>
          <p:nvPr/>
        </p:nvSpPr>
        <p:spPr>
          <a:xfrm>
            <a:off x="804997" y="325834"/>
            <a:ext cx="4803636" cy="13116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solidFill>
                  <a:srgbClr val="000000"/>
                </a:solidFill>
                <a:latin typeface="+mj-lt"/>
                <a:ea typeface="+mj-ea"/>
                <a:cs typeface="+mj-cs"/>
              </a:rPr>
              <a:t>To Publish or not to Publish</a:t>
            </a:r>
            <a:endParaRPr lang="en-US" sz="4400" dirty="0">
              <a:solidFill>
                <a:srgbClr val="000000"/>
              </a:solidFill>
              <a:latin typeface="+mj-lt"/>
              <a:ea typeface="+mj-ea"/>
              <a:cs typeface="+mj-cs"/>
            </a:endParaRPr>
          </a:p>
        </p:txBody>
      </p:sp>
      <p:sp>
        <p:nvSpPr>
          <p:cNvPr id="45" name="TextBox 2">
            <a:extLst>
              <a:ext uri="{FF2B5EF4-FFF2-40B4-BE49-F238E27FC236}">
                <a16:creationId xmlns:a16="http://schemas.microsoft.com/office/drawing/2014/main" id="{1B18C8E5-8BE0-4961-817D-C96CC6B34DA9}"/>
              </a:ext>
            </a:extLst>
          </p:cNvPr>
          <p:cNvSpPr txBox="1"/>
          <p:nvPr/>
        </p:nvSpPr>
        <p:spPr>
          <a:xfrm>
            <a:off x="804997" y="2272143"/>
            <a:ext cx="4706803" cy="3788830"/>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3200" dirty="0">
                <a:solidFill>
                  <a:srgbClr val="000000"/>
                </a:solidFill>
              </a:rPr>
              <a:t>Published – multiple copies have been issued to the public, with permission of copyright owner, OR, made available to public online</a:t>
            </a:r>
          </a:p>
          <a:p>
            <a:pPr indent="-228600">
              <a:lnSpc>
                <a:spcPct val="90000"/>
              </a:lnSpc>
              <a:spcAft>
                <a:spcPts val="600"/>
              </a:spcAft>
              <a:buFont typeface="Arial" panose="020B0604020202020204" pitchFamily="34" charset="0"/>
              <a:buChar char="•"/>
            </a:pPr>
            <a:r>
              <a:rPr lang="en-US" sz="3200" dirty="0">
                <a:solidFill>
                  <a:srgbClr val="000000"/>
                </a:solidFill>
              </a:rPr>
              <a:t>Made available to public – exposed to public, e.g. performed, exhibited, played in public, put online</a:t>
            </a:r>
          </a:p>
        </p:txBody>
      </p:sp>
    </p:spTree>
    <p:extLst>
      <p:ext uri="{BB962C8B-B14F-4D97-AF65-F5344CB8AC3E}">
        <p14:creationId xmlns:p14="http://schemas.microsoft.com/office/powerpoint/2010/main" val="286392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Background pattern&#10;&#10;Description automatically generated">
            <a:extLst>
              <a:ext uri="{FF2B5EF4-FFF2-40B4-BE49-F238E27FC236}">
                <a16:creationId xmlns:a16="http://schemas.microsoft.com/office/drawing/2014/main" id="{E809B59A-6799-4D60-8126-D81EC2186AE5}"/>
              </a:ext>
            </a:extLst>
          </p:cNvPr>
          <p:cNvPicPr>
            <a:picLocks noChangeAspect="1"/>
          </p:cNvPicPr>
          <p:nvPr/>
        </p:nvPicPr>
        <p:blipFill rotWithShape="1">
          <a:blip r:embed="rId3">
            <a:duotone>
              <a:schemeClr val="bg2">
                <a:shade val="45000"/>
                <a:satMod val="135000"/>
              </a:schemeClr>
              <a:prstClr val="white"/>
            </a:duotone>
            <a:alphaModFix amt="40000"/>
          </a:blip>
          <a:srcRect t="8790" b="8792"/>
          <a:stretch/>
        </p:blipFill>
        <p:spPr>
          <a:xfrm>
            <a:off x="20" y="10"/>
            <a:ext cx="12191980" cy="6857989"/>
          </a:xfrm>
          <a:prstGeom prst="rect">
            <a:avLst/>
          </a:prstGeom>
        </p:spPr>
      </p:pic>
      <p:sp>
        <p:nvSpPr>
          <p:cNvPr id="2" name="TextBox 1">
            <a:extLst>
              <a:ext uri="{FF2B5EF4-FFF2-40B4-BE49-F238E27FC236}">
                <a16:creationId xmlns:a16="http://schemas.microsoft.com/office/drawing/2014/main" id="{80A057E5-A198-4EAC-AEAF-44161FFEAE17}"/>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chemeClr val="tx1">
                    <a:lumMod val="95000"/>
                    <a:lumOff val="5000"/>
                  </a:schemeClr>
                </a:solidFill>
                <a:latin typeface="+mj-lt"/>
                <a:ea typeface="+mj-ea"/>
                <a:cs typeface="+mj-cs"/>
              </a:rPr>
              <a:t>Copyright Terms</a:t>
            </a:r>
          </a:p>
        </p:txBody>
      </p:sp>
      <p:cxnSp>
        <p:nvCxnSpPr>
          <p:cNvPr id="21" name="Straight Connector 14">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 name="TextBox 3">
            <a:extLst>
              <a:ext uri="{FF2B5EF4-FFF2-40B4-BE49-F238E27FC236}">
                <a16:creationId xmlns:a16="http://schemas.microsoft.com/office/drawing/2014/main" id="{0C7408BF-43D4-4AEC-82E0-9D6B3969F51F}"/>
              </a:ext>
            </a:extLst>
          </p:cNvPr>
          <p:cNvGraphicFramePr/>
          <p:nvPr>
            <p:extLst>
              <p:ext uri="{D42A27DB-BD31-4B8C-83A1-F6EECF244321}">
                <p14:modId xmlns:p14="http://schemas.microsoft.com/office/powerpoint/2010/main" val="4185217369"/>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5924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Background pattern&#10;&#10;Description automatically generated">
            <a:extLst>
              <a:ext uri="{FF2B5EF4-FFF2-40B4-BE49-F238E27FC236}">
                <a16:creationId xmlns:a16="http://schemas.microsoft.com/office/drawing/2014/main" id="{E809B59A-6799-4D60-8126-D81EC2186AE5}"/>
              </a:ext>
            </a:extLst>
          </p:cNvPr>
          <p:cNvPicPr>
            <a:picLocks noChangeAspect="1"/>
          </p:cNvPicPr>
          <p:nvPr/>
        </p:nvPicPr>
        <p:blipFill rotWithShape="1">
          <a:blip r:embed="rId3">
            <a:duotone>
              <a:schemeClr val="bg2">
                <a:shade val="45000"/>
                <a:satMod val="135000"/>
              </a:schemeClr>
              <a:prstClr val="white"/>
            </a:duotone>
            <a:alphaModFix amt="40000"/>
          </a:blip>
          <a:srcRect t="8790" b="8792"/>
          <a:stretch/>
        </p:blipFill>
        <p:spPr>
          <a:xfrm>
            <a:off x="20" y="10"/>
            <a:ext cx="12191980" cy="6857989"/>
          </a:xfrm>
          <a:prstGeom prst="rect">
            <a:avLst/>
          </a:prstGeom>
        </p:spPr>
      </p:pic>
      <p:sp>
        <p:nvSpPr>
          <p:cNvPr id="2" name="TextBox 1">
            <a:extLst>
              <a:ext uri="{FF2B5EF4-FFF2-40B4-BE49-F238E27FC236}">
                <a16:creationId xmlns:a16="http://schemas.microsoft.com/office/drawing/2014/main" id="{80A057E5-A198-4EAC-AEAF-44161FFEAE17}"/>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chemeClr val="tx1">
                    <a:lumMod val="95000"/>
                    <a:lumOff val="5000"/>
                  </a:schemeClr>
                </a:solidFill>
                <a:latin typeface="+mj-lt"/>
                <a:ea typeface="+mj-ea"/>
                <a:cs typeface="+mj-cs"/>
              </a:rPr>
              <a:t>Copyright Terms</a:t>
            </a:r>
          </a:p>
        </p:txBody>
      </p:sp>
      <p:cxnSp>
        <p:nvCxnSpPr>
          <p:cNvPr id="21" name="Straight Connector 14">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 name="TextBox 3">
            <a:extLst>
              <a:ext uri="{FF2B5EF4-FFF2-40B4-BE49-F238E27FC236}">
                <a16:creationId xmlns:a16="http://schemas.microsoft.com/office/drawing/2014/main" id="{0C7408BF-43D4-4AEC-82E0-9D6B3969F51F}"/>
              </a:ext>
            </a:extLst>
          </p:cNvPr>
          <p:cNvGraphicFramePr/>
          <p:nvPr>
            <p:extLst>
              <p:ext uri="{D42A27DB-BD31-4B8C-83A1-F6EECF244321}">
                <p14:modId xmlns:p14="http://schemas.microsoft.com/office/powerpoint/2010/main" val="1860585298"/>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4130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Background pattern&#10;&#10;Description automatically generated">
            <a:extLst>
              <a:ext uri="{FF2B5EF4-FFF2-40B4-BE49-F238E27FC236}">
                <a16:creationId xmlns:a16="http://schemas.microsoft.com/office/drawing/2014/main" id="{E809B59A-6799-4D60-8126-D81EC2186AE5}"/>
              </a:ext>
            </a:extLst>
          </p:cNvPr>
          <p:cNvPicPr>
            <a:picLocks noChangeAspect="1"/>
          </p:cNvPicPr>
          <p:nvPr/>
        </p:nvPicPr>
        <p:blipFill rotWithShape="1">
          <a:blip r:embed="rId3">
            <a:duotone>
              <a:schemeClr val="bg2">
                <a:shade val="45000"/>
                <a:satMod val="135000"/>
              </a:schemeClr>
              <a:prstClr val="white"/>
            </a:duotone>
            <a:alphaModFix amt="40000"/>
          </a:blip>
          <a:srcRect t="8790" b="8792"/>
          <a:stretch/>
        </p:blipFill>
        <p:spPr>
          <a:xfrm>
            <a:off x="20" y="10"/>
            <a:ext cx="12191980" cy="6857989"/>
          </a:xfrm>
          <a:prstGeom prst="rect">
            <a:avLst/>
          </a:prstGeom>
        </p:spPr>
      </p:pic>
      <p:sp>
        <p:nvSpPr>
          <p:cNvPr id="2" name="TextBox 1">
            <a:extLst>
              <a:ext uri="{FF2B5EF4-FFF2-40B4-BE49-F238E27FC236}">
                <a16:creationId xmlns:a16="http://schemas.microsoft.com/office/drawing/2014/main" id="{80A057E5-A198-4EAC-AEAF-44161FFEAE17}"/>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chemeClr val="tx1">
                    <a:lumMod val="95000"/>
                    <a:lumOff val="5000"/>
                  </a:schemeClr>
                </a:solidFill>
                <a:latin typeface="+mj-lt"/>
                <a:ea typeface="+mj-ea"/>
                <a:cs typeface="+mj-cs"/>
              </a:rPr>
              <a:t>Copyright Terms</a:t>
            </a:r>
          </a:p>
        </p:txBody>
      </p:sp>
      <p:cxnSp>
        <p:nvCxnSpPr>
          <p:cNvPr id="21" name="Straight Connector 14">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 name="TextBox 3">
            <a:extLst>
              <a:ext uri="{FF2B5EF4-FFF2-40B4-BE49-F238E27FC236}">
                <a16:creationId xmlns:a16="http://schemas.microsoft.com/office/drawing/2014/main" id="{0C7408BF-43D4-4AEC-82E0-9D6B3969F51F}"/>
              </a:ext>
            </a:extLst>
          </p:cNvPr>
          <p:cNvGraphicFramePr/>
          <p:nvPr>
            <p:extLst>
              <p:ext uri="{D42A27DB-BD31-4B8C-83A1-F6EECF244321}">
                <p14:modId xmlns:p14="http://schemas.microsoft.com/office/powerpoint/2010/main" val="807403248"/>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2989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Background pattern&#10;&#10;Description automatically generated">
            <a:extLst>
              <a:ext uri="{FF2B5EF4-FFF2-40B4-BE49-F238E27FC236}">
                <a16:creationId xmlns:a16="http://schemas.microsoft.com/office/drawing/2014/main" id="{E809B59A-6799-4D60-8126-D81EC2186AE5}"/>
              </a:ext>
            </a:extLst>
          </p:cNvPr>
          <p:cNvPicPr>
            <a:picLocks noChangeAspect="1"/>
          </p:cNvPicPr>
          <p:nvPr/>
        </p:nvPicPr>
        <p:blipFill rotWithShape="1">
          <a:blip r:embed="rId3">
            <a:duotone>
              <a:schemeClr val="bg2">
                <a:shade val="45000"/>
                <a:satMod val="135000"/>
              </a:schemeClr>
              <a:prstClr val="white"/>
            </a:duotone>
            <a:alphaModFix amt="40000"/>
          </a:blip>
          <a:srcRect t="8790" b="8792"/>
          <a:stretch/>
        </p:blipFill>
        <p:spPr>
          <a:xfrm>
            <a:off x="20" y="10"/>
            <a:ext cx="12191980" cy="6857989"/>
          </a:xfrm>
          <a:prstGeom prst="rect">
            <a:avLst/>
          </a:prstGeom>
        </p:spPr>
      </p:pic>
      <p:sp>
        <p:nvSpPr>
          <p:cNvPr id="2" name="TextBox 1">
            <a:extLst>
              <a:ext uri="{FF2B5EF4-FFF2-40B4-BE49-F238E27FC236}">
                <a16:creationId xmlns:a16="http://schemas.microsoft.com/office/drawing/2014/main" id="{80A057E5-A198-4EAC-AEAF-44161FFEAE17}"/>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chemeClr val="tx1">
                    <a:lumMod val="95000"/>
                    <a:lumOff val="5000"/>
                  </a:schemeClr>
                </a:solidFill>
                <a:latin typeface="+mj-lt"/>
                <a:ea typeface="+mj-ea"/>
                <a:cs typeface="+mj-cs"/>
              </a:rPr>
              <a:t>Copyright Terms</a:t>
            </a:r>
          </a:p>
        </p:txBody>
      </p:sp>
      <p:cxnSp>
        <p:nvCxnSpPr>
          <p:cNvPr id="21" name="Straight Connector 14">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 name="TextBox 3">
            <a:extLst>
              <a:ext uri="{FF2B5EF4-FFF2-40B4-BE49-F238E27FC236}">
                <a16:creationId xmlns:a16="http://schemas.microsoft.com/office/drawing/2014/main" id="{0C7408BF-43D4-4AEC-82E0-9D6B3969F51F}"/>
              </a:ext>
            </a:extLst>
          </p:cNvPr>
          <p:cNvGraphicFramePr/>
          <p:nvPr>
            <p:extLst>
              <p:ext uri="{D42A27DB-BD31-4B8C-83A1-F6EECF244321}">
                <p14:modId xmlns:p14="http://schemas.microsoft.com/office/powerpoint/2010/main" val="3855094902"/>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1946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descr="Background pattern&#10;&#10;Description automatically generated">
            <a:extLst>
              <a:ext uri="{FF2B5EF4-FFF2-40B4-BE49-F238E27FC236}">
                <a16:creationId xmlns:a16="http://schemas.microsoft.com/office/drawing/2014/main" id="{E809B59A-6799-4D60-8126-D81EC2186AE5}"/>
              </a:ext>
            </a:extLst>
          </p:cNvPr>
          <p:cNvPicPr>
            <a:picLocks noChangeAspect="1"/>
          </p:cNvPicPr>
          <p:nvPr/>
        </p:nvPicPr>
        <p:blipFill rotWithShape="1">
          <a:blip r:embed="rId3">
            <a:duotone>
              <a:schemeClr val="bg2">
                <a:shade val="45000"/>
                <a:satMod val="135000"/>
              </a:schemeClr>
              <a:prstClr val="white"/>
            </a:duotone>
            <a:alphaModFix amt="40000"/>
          </a:blip>
          <a:srcRect t="8790" b="8792"/>
          <a:stretch/>
        </p:blipFill>
        <p:spPr>
          <a:xfrm>
            <a:off x="20" y="10"/>
            <a:ext cx="12191980" cy="6857989"/>
          </a:xfrm>
          <a:prstGeom prst="rect">
            <a:avLst/>
          </a:prstGeom>
        </p:spPr>
      </p:pic>
      <p:sp>
        <p:nvSpPr>
          <p:cNvPr id="2" name="TextBox 1">
            <a:extLst>
              <a:ext uri="{FF2B5EF4-FFF2-40B4-BE49-F238E27FC236}">
                <a16:creationId xmlns:a16="http://schemas.microsoft.com/office/drawing/2014/main" id="{80A057E5-A198-4EAC-AEAF-44161FFEAE17}"/>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chemeClr val="tx1">
                    <a:lumMod val="95000"/>
                    <a:lumOff val="5000"/>
                  </a:schemeClr>
                </a:solidFill>
                <a:latin typeface="+mj-lt"/>
                <a:ea typeface="+mj-ea"/>
                <a:cs typeface="+mj-cs"/>
              </a:rPr>
              <a:t>Copyright Terms</a:t>
            </a:r>
          </a:p>
        </p:txBody>
      </p:sp>
      <p:cxnSp>
        <p:nvCxnSpPr>
          <p:cNvPr id="21" name="Straight Connector 14">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 name="TextBox 3">
            <a:extLst>
              <a:ext uri="{FF2B5EF4-FFF2-40B4-BE49-F238E27FC236}">
                <a16:creationId xmlns:a16="http://schemas.microsoft.com/office/drawing/2014/main" id="{0C7408BF-43D4-4AEC-82E0-9D6B3969F51F}"/>
              </a:ext>
            </a:extLst>
          </p:cNvPr>
          <p:cNvGraphicFramePr/>
          <p:nvPr>
            <p:extLst>
              <p:ext uri="{D42A27DB-BD31-4B8C-83A1-F6EECF244321}">
                <p14:modId xmlns:p14="http://schemas.microsoft.com/office/powerpoint/2010/main" val="3337458352"/>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2171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E96AF85-08AB-45F2-BF21-8F1DAEE1F9B1}"/>
              </a:ext>
            </a:extLst>
          </p:cNvPr>
          <p:cNvGraphicFramePr>
            <a:graphicFrameLocks noChangeAspect="1"/>
          </p:cNvGraphicFramePr>
          <p:nvPr>
            <p:extLst>
              <p:ext uri="{D42A27DB-BD31-4B8C-83A1-F6EECF244321}">
                <p14:modId xmlns:p14="http://schemas.microsoft.com/office/powerpoint/2010/main" val="266260207"/>
              </p:ext>
            </p:extLst>
          </p:nvPr>
        </p:nvGraphicFramePr>
        <p:xfrm>
          <a:off x="1366783" y="29402"/>
          <a:ext cx="9647113" cy="6828598"/>
        </p:xfrm>
        <a:graphic>
          <a:graphicData uri="http://schemas.openxmlformats.org/presentationml/2006/ole">
            <mc:AlternateContent xmlns:mc="http://schemas.openxmlformats.org/markup-compatibility/2006">
              <mc:Choice xmlns:v="urn:schemas-microsoft-com:vml" Requires="v">
                <p:oleObj spid="_x0000_s1027" name="Acrobat Document" r:id="rId4" imgW="8019753" imgH="5676847" progId="Acrobat.Document.2017">
                  <p:embed/>
                </p:oleObj>
              </mc:Choice>
              <mc:Fallback>
                <p:oleObj name="Acrobat Document" r:id="rId4" imgW="8019753" imgH="5676847" progId="Acrobat.Document.2017">
                  <p:embed/>
                  <p:pic>
                    <p:nvPicPr>
                      <p:cNvPr id="2" name="Object 1">
                        <a:extLst>
                          <a:ext uri="{FF2B5EF4-FFF2-40B4-BE49-F238E27FC236}">
                            <a16:creationId xmlns:a16="http://schemas.microsoft.com/office/drawing/2014/main" id="{DE96AF85-08AB-45F2-BF21-8F1DAEE1F9B1}"/>
                          </a:ext>
                        </a:extLst>
                      </p:cNvPr>
                      <p:cNvPicPr/>
                      <p:nvPr/>
                    </p:nvPicPr>
                    <p:blipFill>
                      <a:blip r:embed="rId5"/>
                      <a:stretch>
                        <a:fillRect/>
                      </a:stretch>
                    </p:blipFill>
                    <p:spPr>
                      <a:xfrm>
                        <a:off x="1366783" y="29402"/>
                        <a:ext cx="9647113" cy="6828598"/>
                      </a:xfrm>
                      <a:prstGeom prst="rect">
                        <a:avLst/>
                      </a:prstGeom>
                    </p:spPr>
                  </p:pic>
                </p:oleObj>
              </mc:Fallback>
            </mc:AlternateContent>
          </a:graphicData>
        </a:graphic>
      </p:graphicFrame>
    </p:spTree>
    <p:extLst>
      <p:ext uri="{BB962C8B-B14F-4D97-AF65-F5344CB8AC3E}">
        <p14:creationId xmlns:p14="http://schemas.microsoft.com/office/powerpoint/2010/main" val="1611425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9E44741-5C6F-445A-8BF7-C355BB5C64EC}"/>
              </a:ext>
            </a:extLst>
          </p:cNvPr>
          <p:cNvGraphicFramePr>
            <a:graphicFrameLocks noChangeAspect="1"/>
          </p:cNvGraphicFramePr>
          <p:nvPr>
            <p:extLst>
              <p:ext uri="{D42A27DB-BD31-4B8C-83A1-F6EECF244321}">
                <p14:modId xmlns:p14="http://schemas.microsoft.com/office/powerpoint/2010/main" val="375469676"/>
              </p:ext>
            </p:extLst>
          </p:nvPr>
        </p:nvGraphicFramePr>
        <p:xfrm>
          <a:off x="1253448" y="0"/>
          <a:ext cx="9667982" cy="6843370"/>
        </p:xfrm>
        <a:graphic>
          <a:graphicData uri="http://schemas.openxmlformats.org/presentationml/2006/ole">
            <mc:AlternateContent xmlns:mc="http://schemas.openxmlformats.org/markup-compatibility/2006">
              <mc:Choice xmlns:v="urn:schemas-microsoft-com:vml" Requires="v">
                <p:oleObj spid="_x0000_s2051" name="Acrobat Document" r:id="rId3" imgW="8019753" imgH="5676847" progId="Acrobat.Document.2017">
                  <p:embed/>
                </p:oleObj>
              </mc:Choice>
              <mc:Fallback>
                <p:oleObj name="Acrobat Document" r:id="rId3" imgW="8019753" imgH="5676847" progId="Acrobat.Document.2017">
                  <p:embed/>
                  <p:pic>
                    <p:nvPicPr>
                      <p:cNvPr id="2" name="Object 1">
                        <a:extLst>
                          <a:ext uri="{FF2B5EF4-FFF2-40B4-BE49-F238E27FC236}">
                            <a16:creationId xmlns:a16="http://schemas.microsoft.com/office/drawing/2014/main" id="{19E44741-5C6F-445A-8BF7-C355BB5C64EC}"/>
                          </a:ext>
                        </a:extLst>
                      </p:cNvPr>
                      <p:cNvPicPr/>
                      <p:nvPr/>
                    </p:nvPicPr>
                    <p:blipFill>
                      <a:blip r:embed="rId4"/>
                      <a:stretch>
                        <a:fillRect/>
                      </a:stretch>
                    </p:blipFill>
                    <p:spPr>
                      <a:xfrm>
                        <a:off x="1253448" y="0"/>
                        <a:ext cx="9667982" cy="6843370"/>
                      </a:xfrm>
                      <a:prstGeom prst="rect">
                        <a:avLst/>
                      </a:prstGeom>
                    </p:spPr>
                  </p:pic>
                </p:oleObj>
              </mc:Fallback>
            </mc:AlternateContent>
          </a:graphicData>
        </a:graphic>
      </p:graphicFrame>
    </p:spTree>
    <p:extLst>
      <p:ext uri="{BB962C8B-B14F-4D97-AF65-F5344CB8AC3E}">
        <p14:creationId xmlns:p14="http://schemas.microsoft.com/office/powerpoint/2010/main" val="1633637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09B59A-6799-4D60-8126-D81EC2186AE5}"/>
              </a:ext>
            </a:extLst>
          </p:cNvPr>
          <p:cNvPicPr>
            <a:picLocks noChangeAspect="1"/>
          </p:cNvPicPr>
          <p:nvPr/>
        </p:nvPicPr>
        <p:blipFill rotWithShape="1">
          <a:blip r:embed="rId3"/>
          <a:srcRect l="33291" r="11866" b="2"/>
          <a:stretch/>
        </p:blipFill>
        <p:spPr>
          <a:xfrm>
            <a:off x="-1" y="3725"/>
            <a:ext cx="5504917" cy="6850548"/>
          </a:xfrm>
          <a:prstGeom prst="rect">
            <a:avLst/>
          </a:prstGeom>
        </p:spPr>
      </p:pic>
      <p:sp>
        <p:nvSpPr>
          <p:cNvPr id="2" name="TextBox 1">
            <a:extLst>
              <a:ext uri="{FF2B5EF4-FFF2-40B4-BE49-F238E27FC236}">
                <a16:creationId xmlns:a16="http://schemas.microsoft.com/office/drawing/2014/main" id="{80A057E5-A198-4EAC-AEAF-44161FFEAE17}"/>
              </a:ext>
            </a:extLst>
          </p:cNvPr>
          <p:cNvSpPr txBox="1"/>
          <p:nvPr/>
        </p:nvSpPr>
        <p:spPr>
          <a:xfrm>
            <a:off x="6094105"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rgbClr val="000000"/>
                </a:solidFill>
                <a:latin typeface="+mj-lt"/>
                <a:ea typeface="+mj-ea"/>
                <a:cs typeface="+mj-cs"/>
              </a:rPr>
              <a:t>25 Year Term</a:t>
            </a:r>
          </a:p>
        </p:txBody>
      </p:sp>
      <p:graphicFrame>
        <p:nvGraphicFramePr>
          <p:cNvPr id="8" name="TextBox 3">
            <a:extLst>
              <a:ext uri="{FF2B5EF4-FFF2-40B4-BE49-F238E27FC236}">
                <a16:creationId xmlns:a16="http://schemas.microsoft.com/office/drawing/2014/main" id="{0C7408BF-43D4-4AEC-82E0-9D6B3969F51F}"/>
              </a:ext>
            </a:extLst>
          </p:cNvPr>
          <p:cNvGraphicFramePr/>
          <p:nvPr>
            <p:extLst>
              <p:ext uri="{D42A27DB-BD31-4B8C-83A1-F6EECF244321}">
                <p14:modId xmlns:p14="http://schemas.microsoft.com/office/powerpoint/2010/main" val="281625734"/>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984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Connector 3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40" name="Rectangle 34">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36">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8" name="TextBox 1">
            <a:extLst>
              <a:ext uri="{FF2B5EF4-FFF2-40B4-BE49-F238E27FC236}">
                <a16:creationId xmlns:a16="http://schemas.microsoft.com/office/drawing/2014/main" id="{A07EE130-EE96-4609-B9FE-EDC204BF9574}"/>
              </a:ext>
            </a:extLst>
          </p:cNvPr>
          <p:cNvGraphicFramePr/>
          <p:nvPr>
            <p:extLst>
              <p:ext uri="{D42A27DB-BD31-4B8C-83A1-F6EECF244321}">
                <p14:modId xmlns:p14="http://schemas.microsoft.com/office/powerpoint/2010/main" val="1788678876"/>
              </p:ext>
            </p:extLst>
          </p:nvPr>
        </p:nvGraphicFramePr>
        <p:xfrm>
          <a:off x="1023938" y="992221"/>
          <a:ext cx="9720262" cy="361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379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09B59A-6799-4D60-8126-D81EC2186AE5}"/>
              </a:ext>
            </a:extLst>
          </p:cNvPr>
          <p:cNvPicPr>
            <a:picLocks noChangeAspect="1"/>
          </p:cNvPicPr>
          <p:nvPr/>
        </p:nvPicPr>
        <p:blipFill rotWithShape="1">
          <a:blip r:embed="rId3"/>
          <a:srcRect l="33291" r="11866" b="2"/>
          <a:stretch/>
        </p:blipFill>
        <p:spPr>
          <a:xfrm>
            <a:off x="-1" y="3725"/>
            <a:ext cx="5504917" cy="6850548"/>
          </a:xfrm>
          <a:prstGeom prst="rect">
            <a:avLst/>
          </a:prstGeom>
        </p:spPr>
      </p:pic>
      <p:sp>
        <p:nvSpPr>
          <p:cNvPr id="2" name="TextBox 1">
            <a:extLst>
              <a:ext uri="{FF2B5EF4-FFF2-40B4-BE49-F238E27FC236}">
                <a16:creationId xmlns:a16="http://schemas.microsoft.com/office/drawing/2014/main" id="{80A057E5-A198-4EAC-AEAF-44161FFEAE17}"/>
              </a:ext>
            </a:extLst>
          </p:cNvPr>
          <p:cNvSpPr txBox="1"/>
          <p:nvPr/>
        </p:nvSpPr>
        <p:spPr>
          <a:xfrm>
            <a:off x="6094105"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rgbClr val="000000"/>
                </a:solidFill>
                <a:latin typeface="+mj-lt"/>
                <a:ea typeface="+mj-ea"/>
                <a:cs typeface="+mj-cs"/>
              </a:rPr>
              <a:t>Term of 50 years</a:t>
            </a:r>
          </a:p>
        </p:txBody>
      </p:sp>
      <p:graphicFrame>
        <p:nvGraphicFramePr>
          <p:cNvPr id="8" name="TextBox 3">
            <a:extLst>
              <a:ext uri="{FF2B5EF4-FFF2-40B4-BE49-F238E27FC236}">
                <a16:creationId xmlns:a16="http://schemas.microsoft.com/office/drawing/2014/main" id="{0C7408BF-43D4-4AEC-82E0-9D6B3969F51F}"/>
              </a:ext>
            </a:extLst>
          </p:cNvPr>
          <p:cNvGraphicFramePr/>
          <p:nvPr>
            <p:extLst>
              <p:ext uri="{D42A27DB-BD31-4B8C-83A1-F6EECF244321}">
                <p14:modId xmlns:p14="http://schemas.microsoft.com/office/powerpoint/2010/main" val="2842549029"/>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2707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09B59A-6799-4D60-8126-D81EC2186AE5}"/>
              </a:ext>
            </a:extLst>
          </p:cNvPr>
          <p:cNvPicPr>
            <a:picLocks noChangeAspect="1"/>
          </p:cNvPicPr>
          <p:nvPr/>
        </p:nvPicPr>
        <p:blipFill rotWithShape="1">
          <a:blip r:embed="rId3"/>
          <a:srcRect l="33291" r="11866" b="2"/>
          <a:stretch/>
        </p:blipFill>
        <p:spPr>
          <a:xfrm>
            <a:off x="-1" y="3725"/>
            <a:ext cx="5504917" cy="6850548"/>
          </a:xfrm>
          <a:prstGeom prst="rect">
            <a:avLst/>
          </a:prstGeom>
        </p:spPr>
      </p:pic>
      <p:sp>
        <p:nvSpPr>
          <p:cNvPr id="2" name="TextBox 1">
            <a:extLst>
              <a:ext uri="{FF2B5EF4-FFF2-40B4-BE49-F238E27FC236}">
                <a16:creationId xmlns:a16="http://schemas.microsoft.com/office/drawing/2014/main" id="{80A057E5-A198-4EAC-AEAF-44161FFEAE17}"/>
              </a:ext>
            </a:extLst>
          </p:cNvPr>
          <p:cNvSpPr txBox="1"/>
          <p:nvPr/>
        </p:nvSpPr>
        <p:spPr>
          <a:xfrm>
            <a:off x="6094105"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rgbClr val="000000"/>
                </a:solidFill>
                <a:latin typeface="+mj-lt"/>
                <a:ea typeface="+mj-ea"/>
                <a:cs typeface="+mj-cs"/>
              </a:rPr>
              <a:t>Overseas Copyright</a:t>
            </a:r>
          </a:p>
        </p:txBody>
      </p:sp>
      <p:graphicFrame>
        <p:nvGraphicFramePr>
          <p:cNvPr id="8" name="TextBox 3">
            <a:extLst>
              <a:ext uri="{FF2B5EF4-FFF2-40B4-BE49-F238E27FC236}">
                <a16:creationId xmlns:a16="http://schemas.microsoft.com/office/drawing/2014/main" id="{0C7408BF-43D4-4AEC-82E0-9D6B3969F51F}"/>
              </a:ext>
            </a:extLst>
          </p:cNvPr>
          <p:cNvGraphicFramePr/>
          <p:nvPr>
            <p:extLst>
              <p:ext uri="{D42A27DB-BD31-4B8C-83A1-F6EECF244321}">
                <p14:modId xmlns:p14="http://schemas.microsoft.com/office/powerpoint/2010/main" val="2960659065"/>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8931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5BB823D-F9C3-4839-B239-44A22DDD0113}"/>
              </a:ext>
            </a:extLst>
          </p:cNvPr>
          <p:cNvSpPr txBox="1"/>
          <p:nvPr/>
        </p:nvSpPr>
        <p:spPr>
          <a:xfrm>
            <a:off x="634276" y="640080"/>
            <a:ext cx="4208656" cy="3034857"/>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4400" kern="1200" cap="all" spc="200" baseline="0">
                <a:solidFill>
                  <a:srgbClr val="FFFFFF"/>
                </a:solidFill>
                <a:latin typeface="+mj-lt"/>
                <a:ea typeface="+mj-ea"/>
                <a:cs typeface="+mj-cs"/>
              </a:rPr>
              <a:t>Copyright – Sound Recordings</a:t>
            </a:r>
          </a:p>
        </p:txBody>
      </p:sp>
      <p:cxnSp>
        <p:nvCxnSpPr>
          <p:cNvPr id="19" name="Straight Connector 18">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Podcast">
            <a:extLst>
              <a:ext uri="{FF2B5EF4-FFF2-40B4-BE49-F238E27FC236}">
                <a16:creationId xmlns:a16="http://schemas.microsoft.com/office/drawing/2014/main" id="{B52A6F5E-4C84-44DD-B5AB-FEAD64F96B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1136939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09B59A-6799-4D60-8126-D81EC2186AE5}"/>
              </a:ext>
            </a:extLst>
          </p:cNvPr>
          <p:cNvPicPr>
            <a:picLocks noChangeAspect="1"/>
          </p:cNvPicPr>
          <p:nvPr/>
        </p:nvPicPr>
        <p:blipFill rotWithShape="1">
          <a:blip r:embed="rId3"/>
          <a:srcRect l="33291" r="11866" b="2"/>
          <a:stretch/>
        </p:blipFill>
        <p:spPr>
          <a:xfrm>
            <a:off x="-1" y="3725"/>
            <a:ext cx="5504917" cy="6850548"/>
          </a:xfrm>
          <a:prstGeom prst="rect">
            <a:avLst/>
          </a:prstGeom>
        </p:spPr>
      </p:pic>
      <p:sp>
        <p:nvSpPr>
          <p:cNvPr id="2" name="TextBox 1">
            <a:extLst>
              <a:ext uri="{FF2B5EF4-FFF2-40B4-BE49-F238E27FC236}">
                <a16:creationId xmlns:a16="http://schemas.microsoft.com/office/drawing/2014/main" id="{80A057E5-A198-4EAC-AEAF-44161FFEAE17}"/>
              </a:ext>
            </a:extLst>
          </p:cNvPr>
          <p:cNvSpPr txBox="1"/>
          <p:nvPr/>
        </p:nvSpPr>
        <p:spPr>
          <a:xfrm>
            <a:off x="6094105"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rgbClr val="000000"/>
                </a:solidFill>
                <a:latin typeface="+mj-lt"/>
                <a:ea typeface="+mj-ea"/>
                <a:cs typeface="+mj-cs"/>
              </a:rPr>
              <a:t>Complex Copyright 1</a:t>
            </a:r>
          </a:p>
        </p:txBody>
      </p:sp>
      <p:graphicFrame>
        <p:nvGraphicFramePr>
          <p:cNvPr id="8" name="TextBox 3">
            <a:extLst>
              <a:ext uri="{FF2B5EF4-FFF2-40B4-BE49-F238E27FC236}">
                <a16:creationId xmlns:a16="http://schemas.microsoft.com/office/drawing/2014/main" id="{0C7408BF-43D4-4AEC-82E0-9D6B3969F51F}"/>
              </a:ext>
            </a:extLst>
          </p:cNvPr>
          <p:cNvGraphicFramePr/>
          <p:nvPr>
            <p:extLst>
              <p:ext uri="{D42A27DB-BD31-4B8C-83A1-F6EECF244321}">
                <p14:modId xmlns:p14="http://schemas.microsoft.com/office/powerpoint/2010/main" val="391048352"/>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55EDCEFA-3555-445F-94C3-10CDF3DBF410}"/>
              </a:ext>
            </a:extLst>
          </p:cNvPr>
          <p:cNvSpPr txBox="1"/>
          <p:nvPr/>
        </p:nvSpPr>
        <p:spPr>
          <a:xfrm>
            <a:off x="565351" y="2253697"/>
            <a:ext cx="4374211" cy="646331"/>
          </a:xfrm>
          <a:prstGeom prst="rect">
            <a:avLst/>
          </a:prstGeom>
          <a:noFill/>
        </p:spPr>
        <p:txBody>
          <a:bodyPr wrap="none" rtlCol="0">
            <a:spAutoFit/>
          </a:bodyPr>
          <a:lstStyle/>
          <a:p>
            <a:r>
              <a:rPr lang="en-GB" sz="3600" dirty="0">
                <a:hlinkClick r:id="rId9"/>
              </a:rPr>
              <a:t>The Sound of Silence 1</a:t>
            </a:r>
            <a:endParaRPr lang="en-GB" sz="3600" dirty="0"/>
          </a:p>
        </p:txBody>
      </p:sp>
    </p:spTree>
    <p:extLst>
      <p:ext uri="{BB962C8B-B14F-4D97-AF65-F5344CB8AC3E}">
        <p14:creationId xmlns:p14="http://schemas.microsoft.com/office/powerpoint/2010/main" val="244925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09B59A-6799-4D60-8126-D81EC2186AE5}"/>
              </a:ext>
            </a:extLst>
          </p:cNvPr>
          <p:cNvPicPr>
            <a:picLocks noChangeAspect="1"/>
          </p:cNvPicPr>
          <p:nvPr/>
        </p:nvPicPr>
        <p:blipFill rotWithShape="1">
          <a:blip r:embed="rId3"/>
          <a:srcRect l="33291" r="11866" b="2"/>
          <a:stretch/>
        </p:blipFill>
        <p:spPr>
          <a:xfrm>
            <a:off x="-1" y="3725"/>
            <a:ext cx="5504917" cy="6850548"/>
          </a:xfrm>
          <a:prstGeom prst="rect">
            <a:avLst/>
          </a:prstGeom>
        </p:spPr>
      </p:pic>
      <p:sp>
        <p:nvSpPr>
          <p:cNvPr id="2" name="TextBox 1">
            <a:extLst>
              <a:ext uri="{FF2B5EF4-FFF2-40B4-BE49-F238E27FC236}">
                <a16:creationId xmlns:a16="http://schemas.microsoft.com/office/drawing/2014/main" id="{80A057E5-A198-4EAC-AEAF-44161FFEAE17}"/>
              </a:ext>
            </a:extLst>
          </p:cNvPr>
          <p:cNvSpPr txBox="1"/>
          <p:nvPr/>
        </p:nvSpPr>
        <p:spPr>
          <a:xfrm>
            <a:off x="6094105"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rgbClr val="000000"/>
                </a:solidFill>
                <a:latin typeface="+mj-lt"/>
                <a:ea typeface="+mj-ea"/>
                <a:cs typeface="+mj-cs"/>
              </a:rPr>
              <a:t>Complex Copyright 2</a:t>
            </a:r>
          </a:p>
        </p:txBody>
      </p:sp>
      <p:graphicFrame>
        <p:nvGraphicFramePr>
          <p:cNvPr id="8" name="TextBox 3">
            <a:extLst>
              <a:ext uri="{FF2B5EF4-FFF2-40B4-BE49-F238E27FC236}">
                <a16:creationId xmlns:a16="http://schemas.microsoft.com/office/drawing/2014/main" id="{0C7408BF-43D4-4AEC-82E0-9D6B3969F51F}"/>
              </a:ext>
            </a:extLst>
          </p:cNvPr>
          <p:cNvGraphicFramePr/>
          <p:nvPr>
            <p:extLst>
              <p:ext uri="{D42A27DB-BD31-4B8C-83A1-F6EECF244321}">
                <p14:modId xmlns:p14="http://schemas.microsoft.com/office/powerpoint/2010/main" val="64368688"/>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55EDCEFA-3555-445F-94C3-10CDF3DBF410}"/>
              </a:ext>
            </a:extLst>
          </p:cNvPr>
          <p:cNvSpPr txBox="1"/>
          <p:nvPr/>
        </p:nvSpPr>
        <p:spPr>
          <a:xfrm>
            <a:off x="1130157" y="2257006"/>
            <a:ext cx="2310248" cy="369332"/>
          </a:xfrm>
          <a:prstGeom prst="rect">
            <a:avLst/>
          </a:prstGeom>
          <a:noFill/>
        </p:spPr>
        <p:txBody>
          <a:bodyPr wrap="none" rtlCol="0">
            <a:spAutoFit/>
          </a:bodyPr>
          <a:lstStyle/>
          <a:p>
            <a:r>
              <a:rPr lang="en-GB" dirty="0">
                <a:hlinkClick r:id="rId9"/>
              </a:rPr>
              <a:t>The Sound of Silence 2</a:t>
            </a:r>
            <a:endParaRPr lang="en-GB" dirty="0"/>
          </a:p>
        </p:txBody>
      </p:sp>
    </p:spTree>
    <p:extLst>
      <p:ext uri="{BB962C8B-B14F-4D97-AF65-F5344CB8AC3E}">
        <p14:creationId xmlns:p14="http://schemas.microsoft.com/office/powerpoint/2010/main" val="109724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09B59A-6799-4D60-8126-D81EC2186AE5}"/>
              </a:ext>
            </a:extLst>
          </p:cNvPr>
          <p:cNvPicPr>
            <a:picLocks noChangeAspect="1"/>
          </p:cNvPicPr>
          <p:nvPr/>
        </p:nvPicPr>
        <p:blipFill rotWithShape="1">
          <a:blip r:embed="rId3"/>
          <a:srcRect l="33291" r="11866" b="2"/>
          <a:stretch/>
        </p:blipFill>
        <p:spPr>
          <a:xfrm>
            <a:off x="-1" y="3725"/>
            <a:ext cx="5504917" cy="6850548"/>
          </a:xfrm>
          <a:prstGeom prst="rect">
            <a:avLst/>
          </a:prstGeom>
        </p:spPr>
      </p:pic>
      <p:sp>
        <p:nvSpPr>
          <p:cNvPr id="2" name="TextBox 1">
            <a:extLst>
              <a:ext uri="{FF2B5EF4-FFF2-40B4-BE49-F238E27FC236}">
                <a16:creationId xmlns:a16="http://schemas.microsoft.com/office/drawing/2014/main" id="{80A057E5-A198-4EAC-AEAF-44161FFEAE17}"/>
              </a:ext>
            </a:extLst>
          </p:cNvPr>
          <p:cNvSpPr txBox="1"/>
          <p:nvPr/>
        </p:nvSpPr>
        <p:spPr>
          <a:xfrm>
            <a:off x="6094105"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rgbClr val="000000"/>
                </a:solidFill>
                <a:latin typeface="+mj-lt"/>
                <a:ea typeface="+mj-ea"/>
                <a:cs typeface="+mj-cs"/>
              </a:rPr>
              <a:t>Complex Copyright 3</a:t>
            </a:r>
          </a:p>
        </p:txBody>
      </p:sp>
      <p:graphicFrame>
        <p:nvGraphicFramePr>
          <p:cNvPr id="8" name="TextBox 3">
            <a:extLst>
              <a:ext uri="{FF2B5EF4-FFF2-40B4-BE49-F238E27FC236}">
                <a16:creationId xmlns:a16="http://schemas.microsoft.com/office/drawing/2014/main" id="{0C7408BF-43D4-4AEC-82E0-9D6B3969F51F}"/>
              </a:ext>
            </a:extLst>
          </p:cNvPr>
          <p:cNvGraphicFramePr/>
          <p:nvPr>
            <p:extLst>
              <p:ext uri="{D42A27DB-BD31-4B8C-83A1-F6EECF244321}">
                <p14:modId xmlns:p14="http://schemas.microsoft.com/office/powerpoint/2010/main" val="1973483719"/>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55EDCEFA-3555-445F-94C3-10CDF3DBF410}"/>
              </a:ext>
            </a:extLst>
          </p:cNvPr>
          <p:cNvSpPr txBox="1"/>
          <p:nvPr/>
        </p:nvSpPr>
        <p:spPr>
          <a:xfrm>
            <a:off x="1130157" y="2257006"/>
            <a:ext cx="2310248" cy="369332"/>
          </a:xfrm>
          <a:prstGeom prst="rect">
            <a:avLst/>
          </a:prstGeom>
          <a:noFill/>
        </p:spPr>
        <p:txBody>
          <a:bodyPr wrap="none" rtlCol="0">
            <a:spAutoFit/>
          </a:bodyPr>
          <a:lstStyle/>
          <a:p>
            <a:r>
              <a:rPr lang="en-GB" dirty="0">
                <a:hlinkClick r:id="rId9"/>
              </a:rPr>
              <a:t>The Sound of Silence 3</a:t>
            </a:r>
            <a:endParaRPr lang="en-GB" dirty="0"/>
          </a:p>
        </p:txBody>
      </p:sp>
    </p:spTree>
    <p:extLst>
      <p:ext uri="{BB962C8B-B14F-4D97-AF65-F5344CB8AC3E}">
        <p14:creationId xmlns:p14="http://schemas.microsoft.com/office/powerpoint/2010/main" val="183148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4713224" y="1105351"/>
            <a:ext cx="635396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dirty="0">
                <a:solidFill>
                  <a:srgbClr val="FFFFFF"/>
                </a:solidFill>
                <a:latin typeface="+mj-lt"/>
                <a:ea typeface="+mj-ea"/>
                <a:cs typeface="+mj-cs"/>
              </a:rPr>
              <a:t>Copyright</a:t>
            </a:r>
          </a:p>
          <a:p>
            <a:pPr defTabSz="914400">
              <a:lnSpc>
                <a:spcPct val="80000"/>
              </a:lnSpc>
              <a:spcBef>
                <a:spcPct val="0"/>
              </a:spcBef>
              <a:spcAft>
                <a:spcPts val="600"/>
              </a:spcAft>
            </a:pPr>
            <a:r>
              <a:rPr lang="en-US" sz="4800" cap="all" spc="200" dirty="0">
                <a:solidFill>
                  <a:srgbClr val="FFFFFF"/>
                </a:solidFill>
                <a:latin typeface="+mj-lt"/>
                <a:ea typeface="+mj-ea"/>
                <a:cs typeface="+mj-cs"/>
              </a:rPr>
              <a:t>Why are you using works?</a:t>
            </a:r>
          </a:p>
        </p:txBody>
      </p:sp>
      <p:cxnSp>
        <p:nvCxnSpPr>
          <p:cNvPr id="4"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118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4713224" y="1105351"/>
            <a:ext cx="635396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dirty="0">
                <a:solidFill>
                  <a:srgbClr val="FFFFFF"/>
                </a:solidFill>
                <a:latin typeface="+mj-lt"/>
                <a:ea typeface="+mj-ea"/>
                <a:cs typeface="+mj-cs"/>
              </a:rPr>
              <a:t>Copyright</a:t>
            </a:r>
          </a:p>
          <a:p>
            <a:pPr defTabSz="914400">
              <a:lnSpc>
                <a:spcPct val="80000"/>
              </a:lnSpc>
              <a:spcBef>
                <a:spcPct val="0"/>
              </a:spcBef>
              <a:spcAft>
                <a:spcPts val="600"/>
              </a:spcAft>
            </a:pPr>
            <a:r>
              <a:rPr lang="en-US" sz="4800" cap="all" spc="200" dirty="0">
                <a:solidFill>
                  <a:srgbClr val="FFFFFF"/>
                </a:solidFill>
                <a:latin typeface="+mj-lt"/>
                <a:ea typeface="+mj-ea"/>
                <a:cs typeface="+mj-cs"/>
              </a:rPr>
              <a:t>What are you trying to achieve?</a:t>
            </a:r>
          </a:p>
        </p:txBody>
      </p:sp>
      <p:cxnSp>
        <p:nvCxnSpPr>
          <p:cNvPr id="4"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114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4713224" y="1105351"/>
            <a:ext cx="635396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dirty="0">
                <a:solidFill>
                  <a:srgbClr val="FFFFFF"/>
                </a:solidFill>
                <a:latin typeface="+mj-lt"/>
                <a:ea typeface="+mj-ea"/>
                <a:cs typeface="+mj-cs"/>
              </a:rPr>
              <a:t>Copyright</a:t>
            </a:r>
          </a:p>
          <a:p>
            <a:pPr defTabSz="914400">
              <a:lnSpc>
                <a:spcPct val="80000"/>
              </a:lnSpc>
              <a:spcBef>
                <a:spcPct val="0"/>
              </a:spcBef>
              <a:spcAft>
                <a:spcPts val="600"/>
              </a:spcAft>
            </a:pPr>
            <a:r>
              <a:rPr lang="en-US" sz="4800" cap="all" spc="200" dirty="0">
                <a:solidFill>
                  <a:srgbClr val="FFFFFF"/>
                </a:solidFill>
                <a:latin typeface="+mj-lt"/>
                <a:ea typeface="+mj-ea"/>
                <a:cs typeface="+mj-cs"/>
              </a:rPr>
              <a:t>Is your aim to increase your online or physical audience?</a:t>
            </a:r>
          </a:p>
        </p:txBody>
      </p:sp>
      <p:cxnSp>
        <p:nvCxnSpPr>
          <p:cNvPr id="4"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526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4713224" y="1105351"/>
            <a:ext cx="635396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dirty="0">
                <a:solidFill>
                  <a:srgbClr val="FFFFFF"/>
                </a:solidFill>
                <a:latin typeface="+mj-lt"/>
                <a:ea typeface="+mj-ea"/>
                <a:cs typeface="+mj-cs"/>
              </a:rPr>
              <a:t>Copyright</a:t>
            </a:r>
          </a:p>
          <a:p>
            <a:pPr defTabSz="914400">
              <a:lnSpc>
                <a:spcPct val="80000"/>
              </a:lnSpc>
              <a:spcBef>
                <a:spcPct val="0"/>
              </a:spcBef>
              <a:spcAft>
                <a:spcPts val="600"/>
              </a:spcAft>
            </a:pPr>
            <a:r>
              <a:rPr lang="en-US" sz="4800" cap="all" spc="200" dirty="0">
                <a:solidFill>
                  <a:srgbClr val="FFFFFF"/>
                </a:solidFill>
                <a:latin typeface="+mj-lt"/>
                <a:ea typeface="+mj-ea"/>
                <a:cs typeface="+mj-cs"/>
              </a:rPr>
              <a:t>Do you want to entertain or to educate?</a:t>
            </a:r>
          </a:p>
        </p:txBody>
      </p:sp>
      <p:cxnSp>
        <p:nvCxnSpPr>
          <p:cNvPr id="4"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94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4713224" y="1105351"/>
            <a:ext cx="635396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a:solidFill>
                  <a:srgbClr val="FFFFFF"/>
                </a:solidFill>
                <a:latin typeface="+mj-lt"/>
                <a:ea typeface="+mj-ea"/>
                <a:cs typeface="+mj-cs"/>
              </a:rPr>
              <a:t>Copyright</a:t>
            </a:r>
          </a:p>
          <a:p>
            <a:pPr defTabSz="914400">
              <a:lnSpc>
                <a:spcPct val="80000"/>
              </a:lnSpc>
              <a:spcBef>
                <a:spcPct val="0"/>
              </a:spcBef>
              <a:spcAft>
                <a:spcPts val="600"/>
              </a:spcAft>
            </a:pPr>
            <a:r>
              <a:rPr lang="en-US" sz="4800" cap="all" spc="200">
                <a:solidFill>
                  <a:srgbClr val="FFFFFF"/>
                </a:solidFill>
                <a:latin typeface="+mj-lt"/>
                <a:ea typeface="+mj-ea"/>
                <a:cs typeface="+mj-cs"/>
              </a:rPr>
              <a:t>The Facts</a:t>
            </a:r>
          </a:p>
        </p:txBody>
      </p:sp>
      <p:cxnSp>
        <p:nvCxnSpPr>
          <p:cNvPr id="19"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989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4713224" y="1105351"/>
            <a:ext cx="635396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dirty="0">
                <a:solidFill>
                  <a:srgbClr val="FFFFFF"/>
                </a:solidFill>
                <a:latin typeface="+mj-lt"/>
                <a:ea typeface="+mj-ea"/>
                <a:cs typeface="+mj-cs"/>
              </a:rPr>
              <a:t>Copyright</a:t>
            </a:r>
          </a:p>
          <a:p>
            <a:pPr defTabSz="914400">
              <a:lnSpc>
                <a:spcPct val="80000"/>
              </a:lnSpc>
              <a:spcBef>
                <a:spcPct val="0"/>
              </a:spcBef>
              <a:spcAft>
                <a:spcPts val="600"/>
              </a:spcAft>
            </a:pPr>
            <a:r>
              <a:rPr lang="en-US" sz="4800" cap="all" spc="200" dirty="0">
                <a:solidFill>
                  <a:srgbClr val="FFFFFF"/>
                </a:solidFill>
                <a:latin typeface="+mj-lt"/>
                <a:ea typeface="+mj-ea"/>
                <a:cs typeface="+mj-cs"/>
              </a:rPr>
              <a:t>Are you trying to promote your organization or yourself?</a:t>
            </a:r>
          </a:p>
        </p:txBody>
      </p:sp>
      <p:cxnSp>
        <p:nvCxnSpPr>
          <p:cNvPr id="4"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324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4713224" y="1105351"/>
            <a:ext cx="635396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dirty="0">
                <a:solidFill>
                  <a:srgbClr val="FFFFFF"/>
                </a:solidFill>
                <a:latin typeface="+mj-lt"/>
                <a:ea typeface="+mj-ea"/>
                <a:cs typeface="+mj-cs"/>
              </a:rPr>
              <a:t>Copyright</a:t>
            </a:r>
          </a:p>
          <a:p>
            <a:pPr defTabSz="914400">
              <a:lnSpc>
                <a:spcPct val="80000"/>
              </a:lnSpc>
              <a:spcBef>
                <a:spcPct val="0"/>
              </a:spcBef>
              <a:spcAft>
                <a:spcPts val="600"/>
              </a:spcAft>
            </a:pPr>
            <a:r>
              <a:rPr lang="en-US" sz="4800" cap="all" spc="200" dirty="0">
                <a:solidFill>
                  <a:srgbClr val="FFFFFF"/>
                </a:solidFill>
                <a:latin typeface="+mj-lt"/>
                <a:ea typeface="+mj-ea"/>
                <a:cs typeface="+mj-cs"/>
              </a:rPr>
              <a:t>Do you aim to increase revenue?</a:t>
            </a:r>
          </a:p>
        </p:txBody>
      </p:sp>
      <p:cxnSp>
        <p:nvCxnSpPr>
          <p:cNvPr id="4"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880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4713224" y="1105351"/>
            <a:ext cx="635396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dirty="0">
                <a:solidFill>
                  <a:srgbClr val="FFFFFF"/>
                </a:solidFill>
                <a:latin typeface="+mj-lt"/>
                <a:ea typeface="+mj-ea"/>
                <a:cs typeface="+mj-cs"/>
              </a:rPr>
              <a:t>Copyright</a:t>
            </a:r>
          </a:p>
          <a:p>
            <a:pPr defTabSz="914400">
              <a:lnSpc>
                <a:spcPct val="80000"/>
              </a:lnSpc>
              <a:spcBef>
                <a:spcPct val="0"/>
              </a:spcBef>
              <a:spcAft>
                <a:spcPts val="600"/>
              </a:spcAft>
            </a:pPr>
            <a:r>
              <a:rPr lang="en-US" sz="4800" cap="all" spc="200" dirty="0">
                <a:solidFill>
                  <a:srgbClr val="FFFFFF"/>
                </a:solidFill>
                <a:latin typeface="+mj-lt"/>
                <a:ea typeface="+mj-ea"/>
                <a:cs typeface="+mj-cs"/>
              </a:rPr>
              <a:t>Who owns copyright?</a:t>
            </a:r>
          </a:p>
        </p:txBody>
      </p:sp>
      <p:cxnSp>
        <p:nvCxnSpPr>
          <p:cNvPr id="4"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129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127A79-22F8-44E5-92AD-5C6C0328575E}"/>
              </a:ext>
            </a:extLst>
          </p:cNvPr>
          <p:cNvSpPr txBox="1"/>
          <p:nvPr/>
        </p:nvSpPr>
        <p:spPr>
          <a:xfrm>
            <a:off x="3258355" y="695459"/>
            <a:ext cx="896527" cy="707886"/>
          </a:xfrm>
          <a:prstGeom prst="rect">
            <a:avLst/>
          </a:prstGeom>
          <a:noFill/>
        </p:spPr>
        <p:txBody>
          <a:bodyPr wrap="none" rtlCol="0">
            <a:spAutoFit/>
          </a:bodyPr>
          <a:lstStyle/>
          <a:p>
            <a:r>
              <a:rPr lang="en-GB" sz="4000" dirty="0"/>
              <a:t>Poll</a:t>
            </a:r>
          </a:p>
        </p:txBody>
      </p:sp>
      <p:sp>
        <p:nvSpPr>
          <p:cNvPr id="3" name="TextBox 2">
            <a:extLst>
              <a:ext uri="{FF2B5EF4-FFF2-40B4-BE49-F238E27FC236}">
                <a16:creationId xmlns:a16="http://schemas.microsoft.com/office/drawing/2014/main" id="{70953697-8AD2-4111-B6D2-3D2374EF449E}"/>
              </a:ext>
            </a:extLst>
          </p:cNvPr>
          <p:cNvSpPr txBox="1"/>
          <p:nvPr/>
        </p:nvSpPr>
        <p:spPr>
          <a:xfrm>
            <a:off x="1390918" y="2112135"/>
            <a:ext cx="10135674" cy="2062103"/>
          </a:xfrm>
          <a:prstGeom prst="rect">
            <a:avLst/>
          </a:prstGeom>
          <a:noFill/>
        </p:spPr>
        <p:txBody>
          <a:bodyPr wrap="square" rtlCol="0">
            <a:spAutoFit/>
          </a:bodyPr>
          <a:lstStyle/>
          <a:p>
            <a:r>
              <a:rPr lang="en-GB" sz="3200" dirty="0"/>
              <a:t>A designer is paid by an archive to create panels for an exhibition. There is no formal contract. The panel contains copies of images of archival documents that are 300 years old. Who owns the copyright in the panels?</a:t>
            </a:r>
          </a:p>
        </p:txBody>
      </p:sp>
      <p:sp>
        <p:nvSpPr>
          <p:cNvPr id="4" name="TextBox 3">
            <a:extLst>
              <a:ext uri="{FF2B5EF4-FFF2-40B4-BE49-F238E27FC236}">
                <a16:creationId xmlns:a16="http://schemas.microsoft.com/office/drawing/2014/main" id="{17089390-9D5A-4AD2-A7BE-7684A2337635}"/>
              </a:ext>
            </a:extLst>
          </p:cNvPr>
          <p:cNvSpPr txBox="1"/>
          <p:nvPr/>
        </p:nvSpPr>
        <p:spPr>
          <a:xfrm>
            <a:off x="1390918" y="4422913"/>
            <a:ext cx="2424062" cy="1384995"/>
          </a:xfrm>
          <a:prstGeom prst="rect">
            <a:avLst/>
          </a:prstGeom>
          <a:noFill/>
        </p:spPr>
        <p:txBody>
          <a:bodyPr wrap="none" rtlCol="0">
            <a:spAutoFit/>
          </a:bodyPr>
          <a:lstStyle/>
          <a:p>
            <a:pPr marL="285750" indent="-285750">
              <a:buFont typeface="Arial" panose="020B0604020202020204" pitchFamily="34" charset="0"/>
              <a:buChar char="•"/>
            </a:pPr>
            <a:r>
              <a:rPr lang="en-GB" sz="2800" dirty="0"/>
              <a:t>The museum</a:t>
            </a:r>
          </a:p>
          <a:p>
            <a:pPr marL="285750" indent="-285750">
              <a:buFont typeface="Arial" panose="020B0604020202020204" pitchFamily="34" charset="0"/>
              <a:buChar char="•"/>
            </a:pPr>
            <a:r>
              <a:rPr lang="en-GB" sz="2800" dirty="0"/>
              <a:t>The designer</a:t>
            </a:r>
          </a:p>
          <a:p>
            <a:pPr marL="285750" indent="-285750">
              <a:buFont typeface="Arial" panose="020B0604020202020204" pitchFamily="34" charset="0"/>
              <a:buChar char="•"/>
            </a:pPr>
            <a:r>
              <a:rPr lang="en-GB" sz="2800" dirty="0"/>
              <a:t>Someone else</a:t>
            </a:r>
          </a:p>
        </p:txBody>
      </p:sp>
    </p:spTree>
    <p:extLst>
      <p:ext uri="{BB962C8B-B14F-4D97-AF65-F5344CB8AC3E}">
        <p14:creationId xmlns:p14="http://schemas.microsoft.com/office/powerpoint/2010/main" val="1302704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82D34B-B669-4F42-A7E6-67ED82761E8E}"/>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bg1">
                    <a:lumMod val="95000"/>
                    <a:lumOff val="5000"/>
                  </a:schemeClr>
                </a:solidFill>
                <a:latin typeface="+mj-lt"/>
                <a:ea typeface="+mj-ea"/>
                <a:cs typeface="+mj-cs"/>
              </a:rPr>
              <a:t>Who Owns Copyright?</a:t>
            </a:r>
          </a:p>
        </p:txBody>
      </p:sp>
      <p:graphicFrame>
        <p:nvGraphicFramePr>
          <p:cNvPr id="32" name="TextBox 2">
            <a:extLst>
              <a:ext uri="{FF2B5EF4-FFF2-40B4-BE49-F238E27FC236}">
                <a16:creationId xmlns:a16="http://schemas.microsoft.com/office/drawing/2014/main" id="{A2D6EDE7-D9B2-4CC3-A735-7DF16D90C751}"/>
              </a:ext>
            </a:extLst>
          </p:cNvPr>
          <p:cNvGraphicFramePr/>
          <p:nvPr>
            <p:extLst>
              <p:ext uri="{D42A27DB-BD31-4B8C-83A1-F6EECF244321}">
                <p14:modId xmlns:p14="http://schemas.microsoft.com/office/powerpoint/2010/main" val="1915729975"/>
              </p:ext>
            </p:extLst>
          </p:nvPr>
        </p:nvGraphicFramePr>
        <p:xfrm>
          <a:off x="838200" y="2016125"/>
          <a:ext cx="10515600" cy="4065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E576DB1-70E7-482B-B63B-BEE0CEA0DC04}"/>
              </a:ext>
            </a:extLst>
          </p:cNvPr>
          <p:cNvSpPr txBox="1"/>
          <p:nvPr/>
        </p:nvSpPr>
        <p:spPr>
          <a:xfrm>
            <a:off x="3979571" y="735518"/>
            <a:ext cx="3651577" cy="584775"/>
          </a:xfrm>
          <a:prstGeom prst="rect">
            <a:avLst/>
          </a:prstGeom>
          <a:noFill/>
        </p:spPr>
        <p:txBody>
          <a:bodyPr wrap="none" rtlCol="0">
            <a:spAutoFit/>
          </a:bodyPr>
          <a:lstStyle/>
          <a:p>
            <a:r>
              <a:rPr lang="en-GB" sz="3200" dirty="0"/>
              <a:t>Copyright Ownership</a:t>
            </a:r>
          </a:p>
        </p:txBody>
      </p:sp>
    </p:spTree>
    <p:extLst>
      <p:ext uri="{BB962C8B-B14F-4D97-AF65-F5344CB8AC3E}">
        <p14:creationId xmlns:p14="http://schemas.microsoft.com/office/powerpoint/2010/main" val="3023252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4713224" y="1105351"/>
            <a:ext cx="635396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dirty="0">
                <a:solidFill>
                  <a:srgbClr val="FFFFFF"/>
                </a:solidFill>
                <a:latin typeface="+mj-lt"/>
                <a:ea typeface="+mj-ea"/>
                <a:cs typeface="+mj-cs"/>
              </a:rPr>
              <a:t>Copyright</a:t>
            </a:r>
          </a:p>
          <a:p>
            <a:pPr defTabSz="914400">
              <a:lnSpc>
                <a:spcPct val="80000"/>
              </a:lnSpc>
              <a:spcBef>
                <a:spcPct val="0"/>
              </a:spcBef>
              <a:spcAft>
                <a:spcPts val="600"/>
              </a:spcAft>
            </a:pPr>
            <a:r>
              <a:rPr lang="en-US" sz="4800" cap="all" spc="200" dirty="0">
                <a:solidFill>
                  <a:srgbClr val="FFFFFF"/>
                </a:solidFill>
                <a:latin typeface="+mj-lt"/>
                <a:ea typeface="+mj-ea"/>
                <a:cs typeface="+mj-cs"/>
              </a:rPr>
              <a:t>Tracing rights holders</a:t>
            </a:r>
          </a:p>
        </p:txBody>
      </p:sp>
      <p:cxnSp>
        <p:nvCxnSpPr>
          <p:cNvPr id="4"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252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9" name="Rectangle 9">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8A90BFC-AE04-4809-AB2E-7BA8FF50263E}"/>
              </a:ext>
            </a:extLst>
          </p:cNvPr>
          <p:cNvSpPr txBox="1"/>
          <p:nvPr/>
        </p:nvSpPr>
        <p:spPr>
          <a:xfrm>
            <a:off x="964788" y="804333"/>
            <a:ext cx="3391900"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a:solidFill>
                  <a:schemeClr val="tx1">
                    <a:lumMod val="95000"/>
                    <a:lumOff val="5000"/>
                  </a:schemeClr>
                </a:solidFill>
                <a:latin typeface="+mj-lt"/>
                <a:ea typeface="+mj-ea"/>
                <a:cs typeface="+mj-cs"/>
              </a:rPr>
              <a:t>How to trace a rights holder.</a:t>
            </a:r>
          </a:p>
        </p:txBody>
      </p:sp>
      <p:cxnSp>
        <p:nvCxnSpPr>
          <p:cNvPr id="20" name="Straight Connector 11">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0C9252-5A43-4527-9E8E-E0EEE20E2AB6}"/>
              </a:ext>
            </a:extLst>
          </p:cNvPr>
          <p:cNvSpPr txBox="1"/>
          <p:nvPr/>
        </p:nvSpPr>
        <p:spPr>
          <a:xfrm>
            <a:off x="4999330" y="804333"/>
            <a:ext cx="6257721" cy="5249334"/>
          </a:xfrm>
          <a:prstGeom prst="rect">
            <a:avLst/>
          </a:prstGeom>
        </p:spPr>
        <p:txBody>
          <a:bodyPr vert="horz" lIns="45720" tIns="45720" rIns="45720" bIns="45720" rtlCol="0" anchor="ctr">
            <a:normAutofit fontScale="92500" lnSpcReduction="20000"/>
          </a:bodyPr>
          <a:lstStyle/>
          <a:p>
            <a:pPr marL="285750" indent="-285750" defTabSz="914400">
              <a:lnSpc>
                <a:spcPct val="90000"/>
              </a:lnSpc>
              <a:spcAft>
                <a:spcPts val="600"/>
              </a:spcAft>
              <a:buClr>
                <a:schemeClr val="accent1"/>
              </a:buClr>
              <a:buFont typeface="Arial" panose="020B0604020202020204" pitchFamily="34" charset="0"/>
              <a:buChar char="•"/>
            </a:pPr>
            <a:r>
              <a:rPr lang="en-US" sz="3200" dirty="0"/>
              <a:t>For published works check the notes and acknowledgements</a:t>
            </a:r>
          </a:p>
          <a:p>
            <a:pPr marL="285750" indent="-285750" defTabSz="914400">
              <a:lnSpc>
                <a:spcPct val="90000"/>
              </a:lnSpc>
              <a:spcAft>
                <a:spcPts val="600"/>
              </a:spcAft>
              <a:buClr>
                <a:schemeClr val="accent1"/>
              </a:buClr>
              <a:buFont typeface="Arial" panose="020B0604020202020204" pitchFamily="34" charset="0"/>
              <a:buChar char="•"/>
            </a:pPr>
            <a:r>
              <a:rPr lang="en-US" sz="3200" dirty="0"/>
              <a:t>Image recognition software</a:t>
            </a:r>
          </a:p>
          <a:p>
            <a:pPr marL="285750" indent="-285750" defTabSz="914400">
              <a:lnSpc>
                <a:spcPct val="90000"/>
              </a:lnSpc>
              <a:spcAft>
                <a:spcPts val="600"/>
              </a:spcAft>
              <a:buClr>
                <a:schemeClr val="accent1"/>
              </a:buClr>
              <a:buFont typeface="Arial" panose="020B0604020202020204" pitchFamily="34" charset="0"/>
              <a:buChar char="•"/>
            </a:pPr>
            <a:r>
              <a:rPr lang="en-US" sz="3200" dirty="0"/>
              <a:t>Google search</a:t>
            </a:r>
          </a:p>
          <a:p>
            <a:pPr marL="285750" indent="-285750" defTabSz="914400">
              <a:lnSpc>
                <a:spcPct val="90000"/>
              </a:lnSpc>
              <a:spcAft>
                <a:spcPts val="600"/>
              </a:spcAft>
              <a:buClr>
                <a:schemeClr val="accent1"/>
              </a:buClr>
              <a:buFont typeface="Arial" panose="020B0604020202020204" pitchFamily="34" charset="0"/>
              <a:buChar char="•"/>
            </a:pPr>
            <a:r>
              <a:rPr lang="en-US" sz="3200" dirty="0"/>
              <a:t>If a book in copyright ask the British Library</a:t>
            </a:r>
          </a:p>
          <a:p>
            <a:pPr marL="285750" indent="-285750" defTabSz="914400">
              <a:lnSpc>
                <a:spcPct val="90000"/>
              </a:lnSpc>
              <a:spcAft>
                <a:spcPts val="600"/>
              </a:spcAft>
              <a:buClr>
                <a:schemeClr val="accent1"/>
              </a:buClr>
              <a:buFont typeface="Arial" panose="020B0604020202020204" pitchFamily="34" charset="0"/>
              <a:buChar char="•"/>
            </a:pPr>
            <a:r>
              <a:rPr lang="en-US" sz="3200" dirty="0"/>
              <a:t>Ask a collecting society</a:t>
            </a:r>
          </a:p>
          <a:p>
            <a:pPr marL="285750" indent="-285750" defTabSz="914400">
              <a:lnSpc>
                <a:spcPct val="90000"/>
              </a:lnSpc>
              <a:spcAft>
                <a:spcPts val="600"/>
              </a:spcAft>
              <a:buClr>
                <a:schemeClr val="accent1"/>
              </a:buClr>
              <a:buFont typeface="Arial" panose="020B0604020202020204" pitchFamily="34" charset="0"/>
              <a:buChar char="•"/>
            </a:pPr>
            <a:r>
              <a:rPr lang="en-US" sz="3200" dirty="0"/>
              <a:t>Is image from an archive or stock images company? Ask them.</a:t>
            </a:r>
          </a:p>
          <a:p>
            <a:pPr marL="285750" indent="-285750" defTabSz="914400">
              <a:lnSpc>
                <a:spcPct val="90000"/>
              </a:lnSpc>
              <a:spcAft>
                <a:spcPts val="600"/>
              </a:spcAft>
              <a:buClr>
                <a:schemeClr val="accent1"/>
              </a:buClr>
              <a:buFont typeface="Arial" panose="020B0604020202020204" pitchFamily="34" charset="0"/>
              <a:buChar char="•"/>
            </a:pPr>
            <a:r>
              <a:rPr lang="en-US" sz="3200" dirty="0"/>
              <a:t>Was it created by an </a:t>
            </a:r>
            <a:r>
              <a:rPr lang="en-US" sz="3200" dirty="0" err="1"/>
              <a:t>organisation</a:t>
            </a:r>
            <a:r>
              <a:rPr lang="en-US" sz="3200" dirty="0"/>
              <a:t>, e.g. the Crown?</a:t>
            </a:r>
          </a:p>
          <a:p>
            <a:pPr marL="285750" indent="-285750" defTabSz="914400">
              <a:lnSpc>
                <a:spcPct val="90000"/>
              </a:lnSpc>
              <a:spcAft>
                <a:spcPts val="600"/>
              </a:spcAft>
              <a:buClr>
                <a:schemeClr val="accent1"/>
              </a:buClr>
              <a:buFont typeface="Arial" panose="020B0604020202020204" pitchFamily="34" charset="0"/>
              <a:buChar char="•"/>
            </a:pPr>
            <a:r>
              <a:rPr lang="en-US" sz="3200" dirty="0"/>
              <a:t>Is creator alive? Have they licensed their copyright?</a:t>
            </a:r>
          </a:p>
          <a:p>
            <a:pPr marL="285750" indent="-285750" defTabSz="914400">
              <a:lnSpc>
                <a:spcPct val="90000"/>
              </a:lnSpc>
              <a:spcAft>
                <a:spcPts val="600"/>
              </a:spcAft>
              <a:buClr>
                <a:schemeClr val="accent1"/>
              </a:buClr>
              <a:buFont typeface="Arial" panose="020B0604020202020204" pitchFamily="34" charset="0"/>
              <a:buChar char="•"/>
            </a:pPr>
            <a:endParaRPr lang="en-US" dirty="0"/>
          </a:p>
        </p:txBody>
      </p:sp>
    </p:spTree>
    <p:extLst>
      <p:ext uri="{BB962C8B-B14F-4D97-AF65-F5344CB8AC3E}">
        <p14:creationId xmlns:p14="http://schemas.microsoft.com/office/powerpoint/2010/main" val="977666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8A90BFC-AE04-4809-AB2E-7BA8FF50263E}"/>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Negotiating rights</a:t>
            </a:r>
          </a:p>
        </p:txBody>
      </p:sp>
      <p:graphicFrame>
        <p:nvGraphicFramePr>
          <p:cNvPr id="22" name="TextBox 2">
            <a:extLst>
              <a:ext uri="{FF2B5EF4-FFF2-40B4-BE49-F238E27FC236}">
                <a16:creationId xmlns:a16="http://schemas.microsoft.com/office/drawing/2014/main" id="{9674E920-6283-4A57-B277-D2B083C3B7FB}"/>
              </a:ext>
            </a:extLst>
          </p:cNvPr>
          <p:cNvGraphicFramePr/>
          <p:nvPr>
            <p:extLst>
              <p:ext uri="{D42A27DB-BD31-4B8C-83A1-F6EECF244321}">
                <p14:modId xmlns:p14="http://schemas.microsoft.com/office/powerpoint/2010/main" val="387184680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018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9" name="Rectangle 9">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8A90BFC-AE04-4809-AB2E-7BA8FF50263E}"/>
              </a:ext>
            </a:extLst>
          </p:cNvPr>
          <p:cNvSpPr txBox="1"/>
          <p:nvPr/>
        </p:nvSpPr>
        <p:spPr>
          <a:xfrm>
            <a:off x="964788" y="804333"/>
            <a:ext cx="3391900"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dirty="0">
                <a:solidFill>
                  <a:schemeClr val="tx1">
                    <a:lumMod val="95000"/>
                    <a:lumOff val="5000"/>
                  </a:schemeClr>
                </a:solidFill>
                <a:latin typeface="+mj-lt"/>
                <a:ea typeface="+mj-ea"/>
                <a:cs typeface="+mj-cs"/>
              </a:rPr>
              <a:t>Hints for orphan works</a:t>
            </a:r>
          </a:p>
        </p:txBody>
      </p:sp>
      <p:cxnSp>
        <p:nvCxnSpPr>
          <p:cNvPr id="20" name="Straight Connector 11">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0C9252-5A43-4527-9E8E-E0EEE20E2AB6}"/>
              </a:ext>
            </a:extLst>
          </p:cNvPr>
          <p:cNvSpPr txBox="1"/>
          <p:nvPr/>
        </p:nvSpPr>
        <p:spPr>
          <a:xfrm>
            <a:off x="4999330" y="804333"/>
            <a:ext cx="6257721" cy="5249334"/>
          </a:xfrm>
          <a:prstGeom prst="rect">
            <a:avLst/>
          </a:prstGeom>
        </p:spPr>
        <p:txBody>
          <a:bodyPr vert="horz" lIns="45720" tIns="45720" rIns="45720" bIns="45720" rtlCol="0" anchor="ctr">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sz="3200" dirty="0"/>
              <a:t>Restrict to non-commercial research or private study</a:t>
            </a:r>
          </a:p>
          <a:p>
            <a:pPr marL="285750" indent="-285750" defTabSz="914400">
              <a:lnSpc>
                <a:spcPct val="90000"/>
              </a:lnSpc>
              <a:spcAft>
                <a:spcPts val="600"/>
              </a:spcAft>
              <a:buClr>
                <a:schemeClr val="accent1"/>
              </a:buClr>
              <a:buFont typeface="Arial" panose="020B0604020202020204" pitchFamily="34" charset="0"/>
              <a:buChar char="•"/>
            </a:pPr>
            <a:r>
              <a:rPr lang="en-US" sz="3200" dirty="0"/>
              <a:t>Notice and take down policies</a:t>
            </a:r>
          </a:p>
          <a:p>
            <a:pPr marL="285750" indent="-285750" defTabSz="914400">
              <a:lnSpc>
                <a:spcPct val="90000"/>
              </a:lnSpc>
              <a:spcAft>
                <a:spcPts val="600"/>
              </a:spcAft>
              <a:buClr>
                <a:schemeClr val="accent1"/>
              </a:buClr>
              <a:buFont typeface="Arial" panose="020B0604020202020204" pitchFamily="34" charset="0"/>
              <a:buChar char="•"/>
            </a:pPr>
            <a:r>
              <a:rPr lang="en-US" sz="3200" dirty="0"/>
              <a:t>Use low resolution images</a:t>
            </a:r>
          </a:p>
          <a:p>
            <a:pPr marL="285750" indent="-285750" defTabSz="914400">
              <a:lnSpc>
                <a:spcPct val="90000"/>
              </a:lnSpc>
              <a:spcAft>
                <a:spcPts val="600"/>
              </a:spcAft>
              <a:buClr>
                <a:schemeClr val="accent1"/>
              </a:buClr>
              <a:buFont typeface="Arial" panose="020B0604020202020204" pitchFamily="34" charset="0"/>
              <a:buChar char="•"/>
            </a:pPr>
            <a:r>
              <a:rPr lang="en-US" sz="3200" dirty="0"/>
              <a:t>Disclaimers</a:t>
            </a:r>
          </a:p>
          <a:p>
            <a:pPr marL="285750" indent="-285750" defTabSz="914400">
              <a:lnSpc>
                <a:spcPct val="90000"/>
              </a:lnSpc>
              <a:spcAft>
                <a:spcPts val="600"/>
              </a:spcAft>
              <a:buClr>
                <a:schemeClr val="accent1"/>
              </a:buClr>
              <a:buFont typeface="Arial" panose="020B0604020202020204" pitchFamily="34" charset="0"/>
              <a:buChar char="•"/>
            </a:pPr>
            <a:r>
              <a:rPr lang="en-US" sz="3200" dirty="0"/>
              <a:t>Use low risk works</a:t>
            </a:r>
          </a:p>
        </p:txBody>
      </p:sp>
    </p:spTree>
    <p:extLst>
      <p:ext uri="{BB962C8B-B14F-4D97-AF65-F5344CB8AC3E}">
        <p14:creationId xmlns:p14="http://schemas.microsoft.com/office/powerpoint/2010/main" val="4084973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B823D-F9C3-4839-B239-44A22DDD0113}"/>
              </a:ext>
            </a:extLst>
          </p:cNvPr>
          <p:cNvSpPr txBox="1"/>
          <p:nvPr/>
        </p:nvSpPr>
        <p:spPr>
          <a:xfrm>
            <a:off x="838200" y="556995"/>
            <a:ext cx="10515600" cy="113369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Source of Copyright</a:t>
            </a:r>
          </a:p>
        </p:txBody>
      </p:sp>
      <p:graphicFrame>
        <p:nvGraphicFramePr>
          <p:cNvPr id="5" name="TextBox 2">
            <a:extLst>
              <a:ext uri="{FF2B5EF4-FFF2-40B4-BE49-F238E27FC236}">
                <a16:creationId xmlns:a16="http://schemas.microsoft.com/office/drawing/2014/main" id="{C63E71F8-F565-4F77-8AD4-E84F4C3C17FA}"/>
              </a:ext>
            </a:extLst>
          </p:cNvPr>
          <p:cNvGraphicFramePr/>
          <p:nvPr>
            <p:extLst>
              <p:ext uri="{D42A27DB-BD31-4B8C-83A1-F6EECF244321}">
                <p14:modId xmlns:p14="http://schemas.microsoft.com/office/powerpoint/2010/main" val="375061674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966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9E5F385-EB66-3145-A2CF-B400FB1C638D}"/>
              </a:ext>
            </a:extLst>
          </p:cNvPr>
          <p:cNvSpPr txBox="1"/>
          <p:nvPr/>
        </p:nvSpPr>
        <p:spPr>
          <a:xfrm>
            <a:off x="964788" y="804333"/>
            <a:ext cx="3391900"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dirty="0">
                <a:solidFill>
                  <a:schemeClr val="tx1">
                    <a:lumMod val="95000"/>
                    <a:lumOff val="5000"/>
                  </a:schemeClr>
                </a:solidFill>
                <a:latin typeface="+mj-lt"/>
                <a:ea typeface="+mj-ea"/>
                <a:cs typeface="+mj-cs"/>
              </a:rPr>
              <a:t>1640 Will or 1916 Poem</a:t>
            </a:r>
          </a:p>
        </p:txBody>
      </p:sp>
      <p:cxnSp>
        <p:nvCxnSpPr>
          <p:cNvPr id="15" name="Straight Connector 14">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078B456-4B6B-C247-BEE9-10CEE562165E}"/>
              </a:ext>
            </a:extLst>
          </p:cNvPr>
          <p:cNvSpPr txBox="1"/>
          <p:nvPr/>
        </p:nvSpPr>
        <p:spPr>
          <a:xfrm>
            <a:off x="4999330" y="804333"/>
            <a:ext cx="6257721" cy="5249334"/>
          </a:xfrm>
          <a:prstGeom prst="rect">
            <a:avLst/>
          </a:prstGeom>
        </p:spPr>
        <p:txBody>
          <a:bodyPr vert="horz" lIns="45720" tIns="45720" rIns="45720" bIns="45720" rtlCol="0" anchor="ctr">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sz="3600" dirty="0"/>
              <a:t>Unpublished</a:t>
            </a:r>
          </a:p>
          <a:p>
            <a:pPr marL="285750" indent="-285750" defTabSz="914400">
              <a:lnSpc>
                <a:spcPct val="90000"/>
              </a:lnSpc>
              <a:spcAft>
                <a:spcPts val="600"/>
              </a:spcAft>
              <a:buClr>
                <a:schemeClr val="accent1"/>
              </a:buClr>
              <a:buFont typeface="Arial" panose="020B0604020202020204" pitchFamily="34" charset="0"/>
              <a:buChar char="•"/>
            </a:pPr>
            <a:r>
              <a:rPr lang="en-US" sz="3600" dirty="0"/>
              <a:t>Orphan work</a:t>
            </a:r>
          </a:p>
          <a:p>
            <a:pPr marL="285750" indent="-285750" defTabSz="914400">
              <a:lnSpc>
                <a:spcPct val="90000"/>
              </a:lnSpc>
              <a:spcAft>
                <a:spcPts val="600"/>
              </a:spcAft>
              <a:buClr>
                <a:schemeClr val="accent1"/>
              </a:buClr>
              <a:buFont typeface="Arial" panose="020B0604020202020204" pitchFamily="34" charset="0"/>
              <a:buChar char="•"/>
            </a:pPr>
            <a:r>
              <a:rPr lang="en-US" sz="3600" dirty="0"/>
              <a:t>In copyright until 2039</a:t>
            </a:r>
          </a:p>
        </p:txBody>
      </p:sp>
    </p:spTree>
    <p:extLst>
      <p:ext uri="{BB962C8B-B14F-4D97-AF65-F5344CB8AC3E}">
        <p14:creationId xmlns:p14="http://schemas.microsoft.com/office/powerpoint/2010/main" val="375202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cxnSp>
        <p:nvCxnSpPr>
          <p:cNvPr id="52"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3">
              <a:duotone>
                <a:schemeClr val="accent1">
                  <a:shade val="45000"/>
                  <a:satMod val="135000"/>
                </a:schemeClr>
                <a:prstClr val="white"/>
              </a:duotone>
            </a:blip>
            <a:srcRect/>
            <a:tile tx="-444500" ty="-127000" sx="50000" sy="5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54" name="Rectangle 12">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0AA028A-52A9-4962-BBC3-108B43C680F6}"/>
              </a:ext>
            </a:extLst>
          </p:cNvPr>
          <p:cNvSpPr txBox="1"/>
          <p:nvPr/>
        </p:nvSpPr>
        <p:spPr>
          <a:xfrm>
            <a:off x="4219803" y="4735775"/>
            <a:ext cx="7006998" cy="1156360"/>
          </a:xfrm>
          <a:prstGeom prst="rect">
            <a:avLst/>
          </a:prstGeom>
        </p:spPr>
        <p:txBody>
          <a:bodyPr vert="horz" lIns="91440" tIns="45720" rIns="91440" bIns="45720" rtlCol="0" anchor="t">
            <a:normAutofit/>
          </a:bodyPr>
          <a:lstStyle/>
          <a:p>
            <a:pPr defTabSz="914400">
              <a:lnSpc>
                <a:spcPct val="80000"/>
              </a:lnSpc>
              <a:spcBef>
                <a:spcPct val="0"/>
              </a:spcBef>
              <a:spcAft>
                <a:spcPts val="600"/>
              </a:spcAft>
            </a:pPr>
            <a:r>
              <a:rPr lang="en-US" sz="5000" cap="all" spc="100" dirty="0">
                <a:latin typeface="+mj-lt"/>
                <a:ea typeface="+mj-ea"/>
                <a:cs typeface="+mj-cs"/>
              </a:rPr>
              <a:t>Crown Copyright – who?</a:t>
            </a:r>
          </a:p>
        </p:txBody>
      </p:sp>
      <p:sp>
        <p:nvSpPr>
          <p:cNvPr id="3" name="TextBox 2">
            <a:extLst>
              <a:ext uri="{FF2B5EF4-FFF2-40B4-BE49-F238E27FC236}">
                <a16:creationId xmlns:a16="http://schemas.microsoft.com/office/drawing/2014/main" id="{32E2332D-8845-4A8B-963B-BAFA98CCAD7C}"/>
              </a:ext>
            </a:extLst>
          </p:cNvPr>
          <p:cNvSpPr txBox="1"/>
          <p:nvPr/>
        </p:nvSpPr>
        <p:spPr>
          <a:xfrm>
            <a:off x="4219802" y="1045600"/>
            <a:ext cx="7006998" cy="3370634"/>
          </a:xfrm>
          <a:prstGeom prst="rect">
            <a:avLst/>
          </a:prstGeom>
        </p:spPr>
        <p:txBody>
          <a:bodyPr vert="horz" lIns="45720" tIns="45720" rIns="45720" bIns="45720" rtlCol="0" anchor="b">
            <a:normAutofit/>
          </a:bodyPr>
          <a:lstStyle/>
          <a:p>
            <a:pPr marL="285750" indent="-228600" defTabSz="914400">
              <a:lnSpc>
                <a:spcPct val="90000"/>
              </a:lnSpc>
              <a:spcAft>
                <a:spcPts val="600"/>
              </a:spcAft>
              <a:buClr>
                <a:schemeClr val="accent1"/>
              </a:buClr>
              <a:buFont typeface="Arial" panose="020B0604020202020204" pitchFamily="34" charset="0"/>
              <a:buChar char="•"/>
            </a:pPr>
            <a:r>
              <a:rPr lang="en-US" sz="2000"/>
              <a:t>Queen and all earlier monarchs</a:t>
            </a:r>
          </a:p>
          <a:p>
            <a:pPr marL="285750" indent="-228600" defTabSz="914400">
              <a:lnSpc>
                <a:spcPct val="90000"/>
              </a:lnSpc>
              <a:spcAft>
                <a:spcPts val="600"/>
              </a:spcAft>
              <a:buClr>
                <a:schemeClr val="accent1"/>
              </a:buClr>
              <a:buFont typeface="Arial" panose="020B0604020202020204" pitchFamily="34" charset="0"/>
              <a:buChar char="•"/>
            </a:pPr>
            <a:r>
              <a:rPr lang="en-US" sz="2000"/>
              <a:t>Civil servants, diplomats, colonial officials, members of the armed forces</a:t>
            </a:r>
          </a:p>
          <a:p>
            <a:pPr marL="285750" indent="-228600" defTabSz="914400">
              <a:lnSpc>
                <a:spcPct val="90000"/>
              </a:lnSpc>
              <a:spcAft>
                <a:spcPts val="600"/>
              </a:spcAft>
              <a:buClr>
                <a:schemeClr val="accent1"/>
              </a:buClr>
              <a:buFont typeface="Arial" panose="020B0604020202020204" pitchFamily="34" charset="0"/>
              <a:buChar char="•"/>
            </a:pPr>
            <a:r>
              <a:rPr lang="en-US" sz="2000"/>
              <a:t>Ministers of the Crown (but not when acting as MPs or party members)</a:t>
            </a:r>
          </a:p>
          <a:p>
            <a:pPr marL="285750" indent="-228600" defTabSz="914400">
              <a:lnSpc>
                <a:spcPct val="90000"/>
              </a:lnSpc>
              <a:spcAft>
                <a:spcPts val="600"/>
              </a:spcAft>
              <a:buClr>
                <a:schemeClr val="accent1"/>
              </a:buClr>
              <a:buFont typeface="Arial" panose="020B0604020202020204" pitchFamily="34" charset="0"/>
              <a:buChar char="•"/>
            </a:pPr>
            <a:r>
              <a:rPr lang="en-US" sz="2000"/>
              <a:t>Government departments and agencies</a:t>
            </a:r>
          </a:p>
          <a:p>
            <a:pPr marL="285750" indent="-228600" defTabSz="914400">
              <a:lnSpc>
                <a:spcPct val="90000"/>
              </a:lnSpc>
              <a:spcAft>
                <a:spcPts val="600"/>
              </a:spcAft>
              <a:buClr>
                <a:schemeClr val="accent1"/>
              </a:buClr>
              <a:buFont typeface="Arial" panose="020B0604020202020204" pitchFamily="34" charset="0"/>
              <a:buChar char="•"/>
            </a:pPr>
            <a:r>
              <a:rPr lang="en-US" sz="2000"/>
              <a:t>People and bodies commissioned by or working for the Crown before 1 August 1989</a:t>
            </a:r>
          </a:p>
        </p:txBody>
      </p:sp>
      <p:cxnSp>
        <p:nvCxnSpPr>
          <p:cNvPr id="55" name="Straight Connector 1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019365"/>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702C1-6355-4B08-97B5-BE2273B540BA}"/>
              </a:ext>
            </a:extLst>
          </p:cNvPr>
          <p:cNvSpPr txBox="1"/>
          <p:nvPr/>
        </p:nvSpPr>
        <p:spPr>
          <a:xfrm>
            <a:off x="841248" y="256032"/>
            <a:ext cx="10506456" cy="101498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Crown Copyright – what is it?</a:t>
            </a:r>
          </a:p>
        </p:txBody>
      </p:sp>
      <p:graphicFrame>
        <p:nvGraphicFramePr>
          <p:cNvPr id="43" name="TextBox 2">
            <a:extLst>
              <a:ext uri="{FF2B5EF4-FFF2-40B4-BE49-F238E27FC236}">
                <a16:creationId xmlns:a16="http://schemas.microsoft.com/office/drawing/2014/main" id="{38EF3154-211A-4E8A-BC42-43FEDBCA02C5}"/>
              </a:ext>
            </a:extLst>
          </p:cNvPr>
          <p:cNvGraphicFramePr/>
          <p:nvPr>
            <p:extLst>
              <p:ext uri="{D42A27DB-BD31-4B8C-83A1-F6EECF244321}">
                <p14:modId xmlns:p14="http://schemas.microsoft.com/office/powerpoint/2010/main" val="429140368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6414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D2AB4-5815-4442-8A5F-440A17D4821D}"/>
              </a:ext>
            </a:extLst>
          </p:cNvPr>
          <p:cNvSpPr txBox="1"/>
          <p:nvPr/>
        </p:nvSpPr>
        <p:spPr>
          <a:xfrm>
            <a:off x="841248" y="256032"/>
            <a:ext cx="10506456" cy="101498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Can Copyright be transferred?</a:t>
            </a:r>
          </a:p>
        </p:txBody>
      </p:sp>
      <p:graphicFrame>
        <p:nvGraphicFramePr>
          <p:cNvPr id="20" name="TextBox 2">
            <a:extLst>
              <a:ext uri="{FF2B5EF4-FFF2-40B4-BE49-F238E27FC236}">
                <a16:creationId xmlns:a16="http://schemas.microsoft.com/office/drawing/2014/main" id="{F8253030-9D66-48A5-B020-E1D7747C10E1}"/>
              </a:ext>
            </a:extLst>
          </p:cNvPr>
          <p:cNvGraphicFramePr/>
          <p:nvPr>
            <p:extLst>
              <p:ext uri="{D42A27DB-BD31-4B8C-83A1-F6EECF244321}">
                <p14:modId xmlns:p14="http://schemas.microsoft.com/office/powerpoint/2010/main" val="5184324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127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4713224" y="1105351"/>
            <a:ext cx="635396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dirty="0">
                <a:solidFill>
                  <a:srgbClr val="FFFFFF"/>
                </a:solidFill>
                <a:latin typeface="+mj-lt"/>
                <a:ea typeface="+mj-ea"/>
                <a:cs typeface="+mj-cs"/>
              </a:rPr>
              <a:t>Copyright</a:t>
            </a:r>
          </a:p>
          <a:p>
            <a:pPr defTabSz="914400">
              <a:lnSpc>
                <a:spcPct val="80000"/>
              </a:lnSpc>
              <a:spcBef>
                <a:spcPct val="0"/>
              </a:spcBef>
              <a:spcAft>
                <a:spcPts val="600"/>
              </a:spcAft>
            </a:pPr>
            <a:r>
              <a:rPr lang="en-US" sz="4800" cap="all" spc="200" dirty="0">
                <a:solidFill>
                  <a:srgbClr val="FFFFFF"/>
                </a:solidFill>
                <a:latin typeface="+mj-lt"/>
                <a:ea typeface="+mj-ea"/>
                <a:cs typeface="+mj-cs"/>
              </a:rPr>
              <a:t>How to license your copyright</a:t>
            </a:r>
          </a:p>
        </p:txBody>
      </p:sp>
      <p:cxnSp>
        <p:nvCxnSpPr>
          <p:cNvPr id="4"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259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FDC84B-459D-4151-8302-EC9CB7399FAD}"/>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What is a copyright licence?</a:t>
            </a:r>
          </a:p>
        </p:txBody>
      </p:sp>
      <p:graphicFrame>
        <p:nvGraphicFramePr>
          <p:cNvPr id="5" name="TextBox 2">
            <a:extLst>
              <a:ext uri="{FF2B5EF4-FFF2-40B4-BE49-F238E27FC236}">
                <a16:creationId xmlns:a16="http://schemas.microsoft.com/office/drawing/2014/main" id="{F1A40740-5789-4969-AECF-7B3C7346EC40}"/>
              </a:ext>
            </a:extLst>
          </p:cNvPr>
          <p:cNvGraphicFramePr/>
          <p:nvPr>
            <p:extLst>
              <p:ext uri="{D42A27DB-BD31-4B8C-83A1-F6EECF244321}">
                <p14:modId xmlns:p14="http://schemas.microsoft.com/office/powerpoint/2010/main" val="391158812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353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FDC84B-459D-4151-8302-EC9CB7399FAD}"/>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An exclusive </a:t>
            </a:r>
            <a:r>
              <a:rPr lang="en-US" sz="5000" kern="1200" cap="all" spc="100" baseline="0" dirty="0" err="1">
                <a:solidFill>
                  <a:schemeClr val="tx1">
                    <a:lumMod val="95000"/>
                    <a:lumOff val="5000"/>
                  </a:schemeClr>
                </a:solidFill>
                <a:latin typeface="+mj-lt"/>
                <a:ea typeface="+mj-ea"/>
                <a:cs typeface="+mj-cs"/>
              </a:rPr>
              <a:t>licence</a:t>
            </a:r>
            <a:endParaRPr lang="en-US" sz="5000" kern="1200" cap="all" spc="100" baseline="0" dirty="0">
              <a:solidFill>
                <a:schemeClr val="tx1">
                  <a:lumMod val="95000"/>
                  <a:lumOff val="5000"/>
                </a:schemeClr>
              </a:solidFill>
              <a:latin typeface="+mj-lt"/>
              <a:ea typeface="+mj-ea"/>
              <a:cs typeface="+mj-cs"/>
            </a:endParaRPr>
          </a:p>
        </p:txBody>
      </p:sp>
      <p:graphicFrame>
        <p:nvGraphicFramePr>
          <p:cNvPr id="5" name="TextBox 2">
            <a:extLst>
              <a:ext uri="{FF2B5EF4-FFF2-40B4-BE49-F238E27FC236}">
                <a16:creationId xmlns:a16="http://schemas.microsoft.com/office/drawing/2014/main" id="{F1A40740-5789-4969-AECF-7B3C7346EC40}"/>
              </a:ext>
            </a:extLst>
          </p:cNvPr>
          <p:cNvGraphicFramePr/>
          <p:nvPr>
            <p:extLst>
              <p:ext uri="{D42A27DB-BD31-4B8C-83A1-F6EECF244321}">
                <p14:modId xmlns:p14="http://schemas.microsoft.com/office/powerpoint/2010/main" val="158908198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405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FDC84B-459D-4151-8302-EC9CB7399FAD}"/>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When should </a:t>
            </a:r>
            <a:r>
              <a:rPr lang="en-US" sz="5000" kern="1200" cap="all" spc="100" baseline="0" dirty="0" err="1">
                <a:solidFill>
                  <a:schemeClr val="tx1">
                    <a:lumMod val="95000"/>
                    <a:lumOff val="5000"/>
                  </a:schemeClr>
                </a:solidFill>
                <a:latin typeface="+mj-lt"/>
                <a:ea typeface="+mj-ea"/>
                <a:cs typeface="+mj-cs"/>
              </a:rPr>
              <a:t>i</a:t>
            </a:r>
            <a:r>
              <a:rPr lang="en-US" sz="5000" kern="1200" cap="all" spc="100" baseline="0" dirty="0">
                <a:solidFill>
                  <a:schemeClr val="tx1">
                    <a:lumMod val="95000"/>
                    <a:lumOff val="5000"/>
                  </a:schemeClr>
                </a:solidFill>
                <a:latin typeface="+mj-lt"/>
                <a:ea typeface="+mj-ea"/>
                <a:cs typeface="+mj-cs"/>
              </a:rPr>
              <a:t> use a contractual agreement?</a:t>
            </a:r>
          </a:p>
        </p:txBody>
      </p:sp>
      <p:graphicFrame>
        <p:nvGraphicFramePr>
          <p:cNvPr id="5" name="TextBox 2">
            <a:extLst>
              <a:ext uri="{FF2B5EF4-FFF2-40B4-BE49-F238E27FC236}">
                <a16:creationId xmlns:a16="http://schemas.microsoft.com/office/drawing/2014/main" id="{F1A40740-5789-4969-AECF-7B3C7346EC40}"/>
              </a:ext>
            </a:extLst>
          </p:cNvPr>
          <p:cNvGraphicFramePr/>
          <p:nvPr>
            <p:extLst>
              <p:ext uri="{D42A27DB-BD31-4B8C-83A1-F6EECF244321}">
                <p14:modId xmlns:p14="http://schemas.microsoft.com/office/powerpoint/2010/main" val="150107038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3402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FDC84B-459D-4151-8302-EC9CB7399FAD}"/>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Can I rely on an implied </a:t>
            </a:r>
            <a:r>
              <a:rPr lang="en-US" sz="5000" kern="1200" cap="all" spc="100" baseline="0" dirty="0" err="1">
                <a:solidFill>
                  <a:schemeClr val="tx1">
                    <a:lumMod val="95000"/>
                    <a:lumOff val="5000"/>
                  </a:schemeClr>
                </a:solidFill>
                <a:latin typeface="+mj-lt"/>
                <a:ea typeface="+mj-ea"/>
                <a:cs typeface="+mj-cs"/>
              </a:rPr>
              <a:t>licence</a:t>
            </a:r>
            <a:r>
              <a:rPr lang="en-US" sz="5000" kern="1200" cap="all" spc="100" baseline="0" dirty="0">
                <a:solidFill>
                  <a:schemeClr val="tx1">
                    <a:lumMod val="95000"/>
                    <a:lumOff val="5000"/>
                  </a:schemeClr>
                </a:solidFill>
                <a:latin typeface="+mj-lt"/>
                <a:ea typeface="+mj-ea"/>
                <a:cs typeface="+mj-cs"/>
              </a:rPr>
              <a:t>?</a:t>
            </a:r>
          </a:p>
        </p:txBody>
      </p:sp>
      <p:graphicFrame>
        <p:nvGraphicFramePr>
          <p:cNvPr id="5" name="TextBox 2">
            <a:extLst>
              <a:ext uri="{FF2B5EF4-FFF2-40B4-BE49-F238E27FC236}">
                <a16:creationId xmlns:a16="http://schemas.microsoft.com/office/drawing/2014/main" id="{F1A40740-5789-4969-AECF-7B3C7346EC40}"/>
              </a:ext>
            </a:extLst>
          </p:cNvPr>
          <p:cNvGraphicFramePr/>
          <p:nvPr>
            <p:extLst>
              <p:ext uri="{D42A27DB-BD31-4B8C-83A1-F6EECF244321}">
                <p14:modId xmlns:p14="http://schemas.microsoft.com/office/powerpoint/2010/main" val="3163377194"/>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6119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FDC84B-459D-4151-8302-EC9CB7399FAD}"/>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How do I sell or transfer my copyright?</a:t>
            </a:r>
          </a:p>
        </p:txBody>
      </p:sp>
      <p:graphicFrame>
        <p:nvGraphicFramePr>
          <p:cNvPr id="5" name="TextBox 2">
            <a:extLst>
              <a:ext uri="{FF2B5EF4-FFF2-40B4-BE49-F238E27FC236}">
                <a16:creationId xmlns:a16="http://schemas.microsoft.com/office/drawing/2014/main" id="{F1A40740-5789-4969-AECF-7B3C7346EC40}"/>
              </a:ext>
            </a:extLst>
          </p:cNvPr>
          <p:cNvGraphicFramePr/>
          <p:nvPr>
            <p:extLst>
              <p:ext uri="{D42A27DB-BD31-4B8C-83A1-F6EECF244321}">
                <p14:modId xmlns:p14="http://schemas.microsoft.com/office/powerpoint/2010/main" val="2142326641"/>
              </p:ext>
            </p:extLst>
          </p:nvPr>
        </p:nvGraphicFramePr>
        <p:xfrm>
          <a:off x="741425" y="2265452"/>
          <a:ext cx="10709150" cy="4196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5464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634276" y="640080"/>
            <a:ext cx="4208656" cy="3034857"/>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4400" kern="1200" cap="all" spc="200" baseline="0">
                <a:solidFill>
                  <a:srgbClr val="FFFFFF"/>
                </a:solidFill>
                <a:latin typeface="+mj-lt"/>
                <a:ea typeface="+mj-ea"/>
                <a:cs typeface="+mj-cs"/>
              </a:rPr>
              <a:t>Copyright</a:t>
            </a:r>
          </a:p>
          <a:p>
            <a:pPr algn="r" defTabSz="914400">
              <a:lnSpc>
                <a:spcPct val="80000"/>
              </a:lnSpc>
              <a:spcBef>
                <a:spcPct val="0"/>
              </a:spcBef>
              <a:spcAft>
                <a:spcPts val="600"/>
              </a:spcAft>
            </a:pPr>
            <a:r>
              <a:rPr lang="en-US" sz="4400" kern="1200" cap="all" spc="200" baseline="0">
                <a:solidFill>
                  <a:srgbClr val="FFFFFF"/>
                </a:solidFill>
                <a:latin typeface="+mj-lt"/>
                <a:ea typeface="+mj-ea"/>
                <a:cs typeface="+mj-cs"/>
              </a:rPr>
              <a:t>10 minute break</a:t>
            </a:r>
          </a:p>
        </p:txBody>
      </p:sp>
      <p:cxnSp>
        <p:nvCxnSpPr>
          <p:cNvPr id="34" name="Straight Connector 33">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1" name="Graphic 20" descr="Coffee">
            <a:extLst>
              <a:ext uri="{FF2B5EF4-FFF2-40B4-BE49-F238E27FC236}">
                <a16:creationId xmlns:a16="http://schemas.microsoft.com/office/drawing/2014/main" id="{6EE29A90-E5BA-49D8-98B3-C4528F7C3F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191766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3">
              <a:duotone>
                <a:schemeClr val="accent1">
                  <a:shade val="45000"/>
                  <a:satMod val="135000"/>
                </a:schemeClr>
                <a:prstClr val="white"/>
              </a:duotone>
            </a:blip>
            <a:srcRect/>
            <a:tile tx="-444500" ty="-127000" sx="50000" sy="5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7" name="Rectangle 11">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145C20-95D6-4096-8CF0-E65E5BEE26F4}"/>
              </a:ext>
            </a:extLst>
          </p:cNvPr>
          <p:cNvSpPr txBox="1"/>
          <p:nvPr/>
        </p:nvSpPr>
        <p:spPr>
          <a:xfrm>
            <a:off x="4219803" y="4735775"/>
            <a:ext cx="7006998" cy="1156360"/>
          </a:xfrm>
          <a:prstGeom prst="rect">
            <a:avLst/>
          </a:prstGeom>
        </p:spPr>
        <p:txBody>
          <a:bodyPr vert="horz" lIns="91440" tIns="45720" rIns="91440" bIns="45720" rtlCol="0" anchor="t">
            <a:normAutofit/>
          </a:bodyPr>
          <a:lstStyle/>
          <a:p>
            <a:pPr defTabSz="914400">
              <a:lnSpc>
                <a:spcPct val="80000"/>
              </a:lnSpc>
              <a:spcBef>
                <a:spcPct val="0"/>
              </a:spcBef>
              <a:spcAft>
                <a:spcPts val="600"/>
              </a:spcAft>
            </a:pPr>
            <a:r>
              <a:rPr lang="en-US" sz="5000" cap="all" spc="100">
                <a:latin typeface="+mj-lt"/>
                <a:ea typeface="+mj-ea"/>
                <a:cs typeface="+mj-cs"/>
              </a:rPr>
              <a:t>Intellectual Property Rights</a:t>
            </a:r>
          </a:p>
        </p:txBody>
      </p:sp>
      <p:sp>
        <p:nvSpPr>
          <p:cNvPr id="3" name="TextBox 2">
            <a:extLst>
              <a:ext uri="{FF2B5EF4-FFF2-40B4-BE49-F238E27FC236}">
                <a16:creationId xmlns:a16="http://schemas.microsoft.com/office/drawing/2014/main" id="{74434F43-CC9A-49D6-BD7B-3B088DCF333C}"/>
              </a:ext>
            </a:extLst>
          </p:cNvPr>
          <p:cNvSpPr txBox="1"/>
          <p:nvPr/>
        </p:nvSpPr>
        <p:spPr>
          <a:xfrm>
            <a:off x="4219802" y="1045600"/>
            <a:ext cx="7006998" cy="3370634"/>
          </a:xfrm>
          <a:prstGeom prst="rect">
            <a:avLst/>
          </a:prstGeom>
        </p:spPr>
        <p:txBody>
          <a:bodyPr vert="horz" lIns="45720" tIns="45720" rIns="45720" bIns="45720" rtlCol="0" anchor="b">
            <a:normAutofit/>
          </a:bodyPr>
          <a:lstStyle/>
          <a:p>
            <a:pPr indent="-228600" defTabSz="914400">
              <a:lnSpc>
                <a:spcPct val="90000"/>
              </a:lnSpc>
              <a:spcAft>
                <a:spcPts val="600"/>
              </a:spcAft>
              <a:buClr>
                <a:schemeClr val="accent1"/>
              </a:buClr>
              <a:buFont typeface="Arial" panose="020B0604020202020204" pitchFamily="34" charset="0"/>
              <a:buChar char="•"/>
            </a:pPr>
            <a:r>
              <a:rPr lang="en-US" sz="3200" dirty="0"/>
              <a:t>Copyright</a:t>
            </a:r>
          </a:p>
          <a:p>
            <a:pPr indent="-228600" defTabSz="914400">
              <a:lnSpc>
                <a:spcPct val="90000"/>
              </a:lnSpc>
              <a:spcAft>
                <a:spcPts val="600"/>
              </a:spcAft>
              <a:buClr>
                <a:schemeClr val="accent1"/>
              </a:buClr>
              <a:buFont typeface="Arial" panose="020B0604020202020204" pitchFamily="34" charset="0"/>
              <a:buChar char="•"/>
            </a:pPr>
            <a:r>
              <a:rPr lang="en-US" sz="3200" dirty="0"/>
              <a:t>Patents</a:t>
            </a:r>
          </a:p>
          <a:p>
            <a:pPr indent="-228600" defTabSz="914400">
              <a:lnSpc>
                <a:spcPct val="90000"/>
              </a:lnSpc>
              <a:spcAft>
                <a:spcPts val="600"/>
              </a:spcAft>
              <a:buClr>
                <a:schemeClr val="accent1"/>
              </a:buClr>
              <a:buFont typeface="Arial" panose="020B0604020202020204" pitchFamily="34" charset="0"/>
              <a:buChar char="•"/>
            </a:pPr>
            <a:r>
              <a:rPr lang="en-US" sz="3200" dirty="0"/>
              <a:t>Trademarks</a:t>
            </a:r>
          </a:p>
          <a:p>
            <a:pPr indent="-228600" defTabSz="914400">
              <a:lnSpc>
                <a:spcPct val="90000"/>
              </a:lnSpc>
              <a:spcAft>
                <a:spcPts val="600"/>
              </a:spcAft>
              <a:buClr>
                <a:schemeClr val="accent1"/>
              </a:buClr>
              <a:buFont typeface="Arial" panose="020B0604020202020204" pitchFamily="34" charset="0"/>
              <a:buChar char="•"/>
            </a:pPr>
            <a:r>
              <a:rPr lang="en-US" sz="3200" dirty="0"/>
              <a:t>Design rights</a:t>
            </a:r>
          </a:p>
          <a:p>
            <a:pPr indent="-228600" defTabSz="914400">
              <a:lnSpc>
                <a:spcPct val="90000"/>
              </a:lnSpc>
              <a:spcAft>
                <a:spcPts val="600"/>
              </a:spcAft>
              <a:buClr>
                <a:schemeClr val="accent1"/>
              </a:buClr>
              <a:buFont typeface="Arial" panose="020B0604020202020204" pitchFamily="34" charset="0"/>
              <a:buChar char="•"/>
            </a:pPr>
            <a:r>
              <a:rPr lang="en-US" sz="3200" dirty="0"/>
              <a:t>Moral Rights</a:t>
            </a:r>
          </a:p>
          <a:p>
            <a:pPr indent="-228600" defTabSz="914400">
              <a:lnSpc>
                <a:spcPct val="90000"/>
              </a:lnSpc>
              <a:spcAft>
                <a:spcPts val="600"/>
              </a:spcAft>
              <a:buClr>
                <a:schemeClr val="accent1"/>
              </a:buClr>
              <a:buFont typeface="Arial" panose="020B0604020202020204" pitchFamily="34" charset="0"/>
              <a:buChar char="•"/>
            </a:pPr>
            <a:r>
              <a:rPr lang="en-US" sz="3200" dirty="0"/>
              <a:t>Database Rights</a:t>
            </a:r>
          </a:p>
          <a:p>
            <a:pPr indent="-228600" defTabSz="914400">
              <a:lnSpc>
                <a:spcPct val="90000"/>
              </a:lnSpc>
              <a:spcAft>
                <a:spcPts val="600"/>
              </a:spcAft>
              <a:buClr>
                <a:schemeClr val="accent1"/>
              </a:buClr>
              <a:buFont typeface="Arial" panose="020B0604020202020204" pitchFamily="34" charset="0"/>
              <a:buChar char="•"/>
            </a:pPr>
            <a:endParaRPr lang="en-US" sz="2000" dirty="0"/>
          </a:p>
        </p:txBody>
      </p:sp>
      <p:cxnSp>
        <p:nvCxnSpPr>
          <p:cNvPr id="9"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444808"/>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12D6E16-5A6F-4AF0-B527-4C7271BDB2A0}"/>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rgbClr val="FFFFFF"/>
                </a:solidFill>
                <a:latin typeface="+mj-lt"/>
                <a:ea typeface="+mj-ea"/>
                <a:cs typeface="+mj-cs"/>
              </a:rPr>
              <a:t>Volunteers and staff </a:t>
            </a:r>
          </a:p>
        </p:txBody>
      </p:sp>
      <p:graphicFrame>
        <p:nvGraphicFramePr>
          <p:cNvPr id="6" name="TextBox 3">
            <a:extLst>
              <a:ext uri="{FF2B5EF4-FFF2-40B4-BE49-F238E27FC236}">
                <a16:creationId xmlns:a16="http://schemas.microsoft.com/office/drawing/2014/main" id="{1125C4DB-2FDB-49A1-9D3D-52FB89D444C0}"/>
              </a:ext>
            </a:extLst>
          </p:cNvPr>
          <p:cNvGraphicFramePr/>
          <p:nvPr>
            <p:extLst>
              <p:ext uri="{D42A27DB-BD31-4B8C-83A1-F6EECF244321}">
                <p14:modId xmlns:p14="http://schemas.microsoft.com/office/powerpoint/2010/main" val="74809702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98849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12D6E16-5A6F-4AF0-B527-4C7271BDB2A0}"/>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a:solidFill>
                  <a:srgbClr val="FFFFFF"/>
                </a:solidFill>
                <a:latin typeface="+mj-lt"/>
                <a:ea typeface="+mj-ea"/>
                <a:cs typeface="+mj-cs"/>
              </a:rPr>
              <a:t>Commissioned Works</a:t>
            </a:r>
          </a:p>
        </p:txBody>
      </p:sp>
      <p:graphicFrame>
        <p:nvGraphicFramePr>
          <p:cNvPr id="6" name="TextBox 3">
            <a:extLst>
              <a:ext uri="{FF2B5EF4-FFF2-40B4-BE49-F238E27FC236}">
                <a16:creationId xmlns:a16="http://schemas.microsoft.com/office/drawing/2014/main" id="{1125C4DB-2FDB-49A1-9D3D-52FB89D444C0}"/>
              </a:ext>
            </a:extLst>
          </p:cNvPr>
          <p:cNvGraphicFramePr/>
          <p:nvPr>
            <p:extLst>
              <p:ext uri="{D42A27DB-BD31-4B8C-83A1-F6EECF244321}">
                <p14:modId xmlns:p14="http://schemas.microsoft.com/office/powerpoint/2010/main" val="2919331271"/>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225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82508E6-154D-40D3-8CDD-F2D575DA7338}"/>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a:solidFill>
                  <a:srgbClr val="FFFFFF"/>
                </a:solidFill>
                <a:latin typeface="+mj-lt"/>
                <a:ea typeface="+mj-ea"/>
                <a:cs typeface="+mj-cs"/>
              </a:rPr>
              <a:t>Licences and Assignments</a:t>
            </a:r>
          </a:p>
        </p:txBody>
      </p:sp>
      <p:graphicFrame>
        <p:nvGraphicFramePr>
          <p:cNvPr id="5" name="TextBox 2">
            <a:extLst>
              <a:ext uri="{FF2B5EF4-FFF2-40B4-BE49-F238E27FC236}">
                <a16:creationId xmlns:a16="http://schemas.microsoft.com/office/drawing/2014/main" id="{1DD6EA08-EC9E-40C1-B41D-9123B6650FC1}"/>
              </a:ext>
            </a:extLst>
          </p:cNvPr>
          <p:cNvGraphicFramePr/>
          <p:nvPr>
            <p:extLst>
              <p:ext uri="{D42A27DB-BD31-4B8C-83A1-F6EECF244321}">
                <p14:modId xmlns:p14="http://schemas.microsoft.com/office/powerpoint/2010/main" val="2510919129"/>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469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14ACB2-89E1-4DF0-BBC4-25E3BC8AB316}"/>
              </a:ext>
            </a:extLst>
          </p:cNvPr>
          <p:cNvSpPr txBox="1"/>
          <p:nvPr/>
        </p:nvSpPr>
        <p:spPr>
          <a:xfrm>
            <a:off x="964788" y="804333"/>
            <a:ext cx="3391900"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a:solidFill>
                  <a:schemeClr val="tx1">
                    <a:lumMod val="95000"/>
                    <a:lumOff val="5000"/>
                  </a:schemeClr>
                </a:solidFill>
                <a:latin typeface="+mj-lt"/>
                <a:ea typeface="+mj-ea"/>
                <a:cs typeface="+mj-cs"/>
              </a:rPr>
              <a:t>Licences and Assignments</a:t>
            </a:r>
          </a:p>
        </p:txBody>
      </p:sp>
      <p:cxnSp>
        <p:nvCxnSpPr>
          <p:cNvPr id="12" name="Straight Connector 11">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1A7DB5D-206B-4B7C-945E-5896753B896E}"/>
              </a:ext>
            </a:extLst>
          </p:cNvPr>
          <p:cNvSpPr txBox="1"/>
          <p:nvPr/>
        </p:nvSpPr>
        <p:spPr>
          <a:xfrm>
            <a:off x="4999330" y="804333"/>
            <a:ext cx="6257721" cy="5249334"/>
          </a:xfrm>
          <a:prstGeom prst="rect">
            <a:avLst/>
          </a:prstGeom>
        </p:spPr>
        <p:txBody>
          <a:bodyPr vert="horz" lIns="45720" tIns="45720" rIns="45720" bIns="45720" rtlCol="0" anchor="ctr">
            <a:noAutofit/>
          </a:bodyPr>
          <a:lstStyle/>
          <a:p>
            <a:pPr marL="285750" indent="-285750" defTabSz="914400">
              <a:lnSpc>
                <a:spcPct val="90000"/>
              </a:lnSpc>
              <a:spcAft>
                <a:spcPts val="600"/>
              </a:spcAft>
              <a:buClr>
                <a:schemeClr val="accent1"/>
              </a:buClr>
              <a:buFont typeface="Arial" panose="020B0604020202020204" pitchFamily="34" charset="0"/>
              <a:buChar char="•"/>
            </a:pPr>
            <a:r>
              <a:rPr lang="en-US" sz="4000" dirty="0" err="1"/>
              <a:t>Licence</a:t>
            </a:r>
            <a:r>
              <a:rPr lang="en-US" sz="4000" dirty="0"/>
              <a:t> – formal authority to do something that would otherwise be unlawful</a:t>
            </a:r>
          </a:p>
          <a:p>
            <a:pPr marL="285750" indent="-285750" defTabSz="914400">
              <a:lnSpc>
                <a:spcPct val="90000"/>
              </a:lnSpc>
              <a:spcAft>
                <a:spcPts val="600"/>
              </a:spcAft>
              <a:buClr>
                <a:schemeClr val="accent1"/>
              </a:buClr>
              <a:buFont typeface="Arial" panose="020B0604020202020204" pitchFamily="34" charset="0"/>
              <a:buChar char="•"/>
            </a:pPr>
            <a:r>
              <a:rPr lang="en-US" sz="4000" dirty="0"/>
              <a:t>Allows recipient to copy, adapt, publish, </a:t>
            </a:r>
            <a:r>
              <a:rPr lang="en-US" sz="4000" dirty="0" err="1"/>
              <a:t>etc</a:t>
            </a:r>
            <a:endParaRPr lang="en-US" sz="4000" dirty="0"/>
          </a:p>
          <a:p>
            <a:pPr marL="285750" indent="-285750" defTabSz="914400">
              <a:lnSpc>
                <a:spcPct val="90000"/>
              </a:lnSpc>
              <a:spcAft>
                <a:spcPts val="600"/>
              </a:spcAft>
              <a:buClr>
                <a:schemeClr val="accent1"/>
              </a:buClr>
              <a:buFont typeface="Arial" panose="020B0604020202020204" pitchFamily="34" charset="0"/>
              <a:buChar char="•"/>
            </a:pPr>
            <a:r>
              <a:rPr lang="en-US" sz="4000" dirty="0"/>
              <a:t>Copyright owner remains the owner</a:t>
            </a:r>
          </a:p>
          <a:p>
            <a:pPr marL="285750" indent="-285750" defTabSz="914400">
              <a:lnSpc>
                <a:spcPct val="90000"/>
              </a:lnSpc>
              <a:spcAft>
                <a:spcPts val="600"/>
              </a:spcAft>
              <a:buClr>
                <a:schemeClr val="accent1"/>
              </a:buClr>
              <a:buFont typeface="Arial" panose="020B0604020202020204" pitchFamily="34" charset="0"/>
              <a:buChar char="•"/>
            </a:pPr>
            <a:r>
              <a:rPr lang="en-US" sz="4000" dirty="0"/>
              <a:t>Copyright owner may be able to do anything they want with the work</a:t>
            </a:r>
          </a:p>
        </p:txBody>
      </p:sp>
    </p:spTree>
    <p:extLst>
      <p:ext uri="{BB962C8B-B14F-4D97-AF65-F5344CB8AC3E}">
        <p14:creationId xmlns:p14="http://schemas.microsoft.com/office/powerpoint/2010/main" val="1073419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8C0E987-6B5F-4097-87DB-B5ADCF53F363}"/>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Think about why you wish to use the work</a:t>
            </a:r>
          </a:p>
        </p:txBody>
      </p:sp>
      <p:graphicFrame>
        <p:nvGraphicFramePr>
          <p:cNvPr id="31" name="TextBox 2">
            <a:extLst>
              <a:ext uri="{FF2B5EF4-FFF2-40B4-BE49-F238E27FC236}">
                <a16:creationId xmlns:a16="http://schemas.microsoft.com/office/drawing/2014/main" id="{7E9C007A-33FC-4F64-9F98-3EFC2D757BB3}"/>
              </a:ext>
            </a:extLst>
          </p:cNvPr>
          <p:cNvGraphicFramePr/>
          <p:nvPr>
            <p:extLst>
              <p:ext uri="{D42A27DB-BD31-4B8C-83A1-F6EECF244321}">
                <p14:modId xmlns:p14="http://schemas.microsoft.com/office/powerpoint/2010/main" val="305881947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1599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90465D8-FABF-46C5-8657-B682D66C03A2}"/>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Tips for working with Suppliers</a:t>
            </a:r>
          </a:p>
        </p:txBody>
      </p:sp>
      <p:sp>
        <p:nvSpPr>
          <p:cNvPr id="4" name="TextBox 3">
            <a:extLst>
              <a:ext uri="{FF2B5EF4-FFF2-40B4-BE49-F238E27FC236}">
                <a16:creationId xmlns:a16="http://schemas.microsoft.com/office/drawing/2014/main" id="{9E4D6BF7-5721-4264-90B2-A7077047ABE5}"/>
              </a:ext>
            </a:extLst>
          </p:cNvPr>
          <p:cNvSpPr txBox="1"/>
          <p:nvPr/>
        </p:nvSpPr>
        <p:spPr>
          <a:xfrm>
            <a:off x="8256104" y="6387548"/>
            <a:ext cx="2316853" cy="369332"/>
          </a:xfrm>
          <a:prstGeom prst="rect">
            <a:avLst/>
          </a:prstGeom>
          <a:noFill/>
        </p:spPr>
        <p:txBody>
          <a:bodyPr wrap="none" rtlCol="0">
            <a:spAutoFit/>
          </a:bodyPr>
          <a:lstStyle/>
          <a:p>
            <a:pPr>
              <a:spcAft>
                <a:spcPts val="600"/>
              </a:spcAft>
            </a:pPr>
            <a:r>
              <a:rPr lang="en-GB" dirty="0"/>
              <a:t>CC BY Heritage Digital</a:t>
            </a:r>
            <a:endParaRPr lang="en-GB"/>
          </a:p>
        </p:txBody>
      </p:sp>
      <p:graphicFrame>
        <p:nvGraphicFramePr>
          <p:cNvPr id="6" name="TextBox 2">
            <a:extLst>
              <a:ext uri="{FF2B5EF4-FFF2-40B4-BE49-F238E27FC236}">
                <a16:creationId xmlns:a16="http://schemas.microsoft.com/office/drawing/2014/main" id="{ADE6259C-F873-41A4-9C86-63638CA59BF8}"/>
              </a:ext>
            </a:extLst>
          </p:cNvPr>
          <p:cNvGraphicFramePr/>
          <p:nvPr>
            <p:extLst>
              <p:ext uri="{D42A27DB-BD31-4B8C-83A1-F6EECF244321}">
                <p14:modId xmlns:p14="http://schemas.microsoft.com/office/powerpoint/2010/main" val="69119781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8654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465D8-FABF-46C5-8657-B682D66C03A2}"/>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Tips for working with Suppliers</a:t>
            </a:r>
          </a:p>
        </p:txBody>
      </p:sp>
      <p:sp>
        <p:nvSpPr>
          <p:cNvPr id="4" name="TextBox 3">
            <a:extLst>
              <a:ext uri="{FF2B5EF4-FFF2-40B4-BE49-F238E27FC236}">
                <a16:creationId xmlns:a16="http://schemas.microsoft.com/office/drawing/2014/main" id="{9E4D6BF7-5721-4264-90B2-A7077047ABE5}"/>
              </a:ext>
            </a:extLst>
          </p:cNvPr>
          <p:cNvSpPr txBox="1"/>
          <p:nvPr/>
        </p:nvSpPr>
        <p:spPr>
          <a:xfrm>
            <a:off x="8256104" y="6387548"/>
            <a:ext cx="2316853" cy="369332"/>
          </a:xfrm>
          <a:prstGeom prst="rect">
            <a:avLst/>
          </a:prstGeom>
          <a:noFill/>
        </p:spPr>
        <p:txBody>
          <a:bodyPr wrap="none" rtlCol="0">
            <a:spAutoFit/>
          </a:bodyPr>
          <a:lstStyle/>
          <a:p>
            <a:pPr>
              <a:spcAft>
                <a:spcPts val="600"/>
              </a:spcAft>
            </a:pPr>
            <a:r>
              <a:rPr lang="en-GB" dirty="0"/>
              <a:t>CC BY Heritage Digital</a:t>
            </a:r>
            <a:endParaRPr lang="en-GB"/>
          </a:p>
        </p:txBody>
      </p:sp>
      <p:graphicFrame>
        <p:nvGraphicFramePr>
          <p:cNvPr id="6" name="TextBox 2">
            <a:extLst>
              <a:ext uri="{FF2B5EF4-FFF2-40B4-BE49-F238E27FC236}">
                <a16:creationId xmlns:a16="http://schemas.microsoft.com/office/drawing/2014/main" id="{ADE6259C-F873-41A4-9C86-63638CA59BF8}"/>
              </a:ext>
            </a:extLst>
          </p:cNvPr>
          <p:cNvGraphicFramePr/>
          <p:nvPr>
            <p:extLst>
              <p:ext uri="{D42A27DB-BD31-4B8C-83A1-F6EECF244321}">
                <p14:modId xmlns:p14="http://schemas.microsoft.com/office/powerpoint/2010/main" val="124358681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6626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B74033F-6636-4F4F-BE00-A7A260D8FFD2}"/>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a:solidFill>
                  <a:srgbClr val="FFFFFF"/>
                </a:solidFill>
                <a:latin typeface="+mj-lt"/>
                <a:ea typeface="+mj-ea"/>
                <a:cs typeface="+mj-cs"/>
              </a:rPr>
              <a:t>Template Copyright Agreement</a:t>
            </a:r>
          </a:p>
        </p:txBody>
      </p:sp>
      <p:graphicFrame>
        <p:nvGraphicFramePr>
          <p:cNvPr id="5" name="TextBox 2">
            <a:extLst>
              <a:ext uri="{FF2B5EF4-FFF2-40B4-BE49-F238E27FC236}">
                <a16:creationId xmlns:a16="http://schemas.microsoft.com/office/drawing/2014/main" id="{DA6205BD-3F35-46C7-B612-D2C705DFB61F}"/>
              </a:ext>
            </a:extLst>
          </p:cNvPr>
          <p:cNvGraphicFramePr/>
          <p:nvPr>
            <p:extLst>
              <p:ext uri="{D42A27DB-BD31-4B8C-83A1-F6EECF244321}">
                <p14:modId xmlns:p14="http://schemas.microsoft.com/office/powerpoint/2010/main" val="113233997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D95B24B-89D7-4284-848F-C00E14200684}"/>
              </a:ext>
            </a:extLst>
          </p:cNvPr>
          <p:cNvSpPr txBox="1"/>
          <p:nvPr/>
        </p:nvSpPr>
        <p:spPr>
          <a:xfrm>
            <a:off x="5446643" y="5752868"/>
            <a:ext cx="5799207" cy="923330"/>
          </a:xfrm>
          <a:prstGeom prst="rect">
            <a:avLst/>
          </a:prstGeom>
          <a:noFill/>
        </p:spPr>
        <p:txBody>
          <a:bodyPr wrap="square" rtlCol="0">
            <a:spAutoFit/>
          </a:bodyPr>
          <a:lstStyle/>
          <a:p>
            <a:r>
              <a:rPr lang="en-GB" dirty="0">
                <a:hlinkClick r:id="rId8"/>
              </a:rPr>
              <a:t>https://naomikorn.com/wp-content/uploads/2020/03/Naomi-Korn-Associates-Template-Copyright-Agreement-1-1.docx</a:t>
            </a:r>
            <a:endParaRPr lang="en-GB" dirty="0"/>
          </a:p>
        </p:txBody>
      </p:sp>
    </p:spTree>
    <p:extLst>
      <p:ext uri="{BB962C8B-B14F-4D97-AF65-F5344CB8AC3E}">
        <p14:creationId xmlns:p14="http://schemas.microsoft.com/office/powerpoint/2010/main" val="29117839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D4EF6FA-C656-4B45-9BEB-2AC94B339831}"/>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Copyright Licence Template</a:t>
            </a:r>
          </a:p>
        </p:txBody>
      </p:sp>
      <p:graphicFrame>
        <p:nvGraphicFramePr>
          <p:cNvPr id="5" name="TextBox 2">
            <a:extLst>
              <a:ext uri="{FF2B5EF4-FFF2-40B4-BE49-F238E27FC236}">
                <a16:creationId xmlns:a16="http://schemas.microsoft.com/office/drawing/2014/main" id="{989B5C34-7676-4A44-9F75-97DA2C5B8663}"/>
              </a:ext>
            </a:extLst>
          </p:cNvPr>
          <p:cNvGraphicFramePr/>
          <p:nvPr>
            <p:extLst>
              <p:ext uri="{D42A27DB-BD31-4B8C-83A1-F6EECF244321}">
                <p14:modId xmlns:p14="http://schemas.microsoft.com/office/powerpoint/2010/main" val="3149741273"/>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7651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0CC68B3-1C2A-4F6F-8DB1-C2FBD656D15B}"/>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Template Copyright Uses</a:t>
            </a:r>
          </a:p>
        </p:txBody>
      </p:sp>
      <p:graphicFrame>
        <p:nvGraphicFramePr>
          <p:cNvPr id="5" name="TextBox 2">
            <a:extLst>
              <a:ext uri="{FF2B5EF4-FFF2-40B4-BE49-F238E27FC236}">
                <a16:creationId xmlns:a16="http://schemas.microsoft.com/office/drawing/2014/main" id="{7F9C5060-17F8-439B-8C76-311DF4FA1B9A}"/>
              </a:ext>
            </a:extLst>
          </p:cNvPr>
          <p:cNvGraphicFramePr/>
          <p:nvPr>
            <p:extLst>
              <p:ext uri="{D42A27DB-BD31-4B8C-83A1-F6EECF244321}">
                <p14:modId xmlns:p14="http://schemas.microsoft.com/office/powerpoint/2010/main" val="17616885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79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10454-8CD9-473E-87CE-517B97C6E1FF}"/>
              </a:ext>
            </a:extLst>
          </p:cNvPr>
          <p:cNvSpPr txBox="1"/>
          <p:nvPr/>
        </p:nvSpPr>
        <p:spPr>
          <a:xfrm>
            <a:off x="1115568" y="509521"/>
            <a:ext cx="10232136" cy="10149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Copyright is Property</a:t>
            </a:r>
          </a:p>
        </p:txBody>
      </p:sp>
      <p:graphicFrame>
        <p:nvGraphicFramePr>
          <p:cNvPr id="18" name="TextBox 2">
            <a:extLst>
              <a:ext uri="{FF2B5EF4-FFF2-40B4-BE49-F238E27FC236}">
                <a16:creationId xmlns:a16="http://schemas.microsoft.com/office/drawing/2014/main" id="{0D5A1F86-4529-4575-87E5-AE25C9B6EF11}"/>
              </a:ext>
            </a:extLst>
          </p:cNvPr>
          <p:cNvGraphicFramePr/>
          <p:nvPr>
            <p:extLst>
              <p:ext uri="{D42A27DB-BD31-4B8C-83A1-F6EECF244321}">
                <p14:modId xmlns:p14="http://schemas.microsoft.com/office/powerpoint/2010/main" val="1101610625"/>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6456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60ED28D-8EEC-4594-8BF4-BCA2AF41DB9A}"/>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Volunteers</a:t>
            </a:r>
          </a:p>
        </p:txBody>
      </p:sp>
      <p:graphicFrame>
        <p:nvGraphicFramePr>
          <p:cNvPr id="5" name="TextBox 2">
            <a:extLst>
              <a:ext uri="{FF2B5EF4-FFF2-40B4-BE49-F238E27FC236}">
                <a16:creationId xmlns:a16="http://schemas.microsoft.com/office/drawing/2014/main" id="{52D54999-6274-4264-BED3-744515FABA7B}"/>
              </a:ext>
            </a:extLst>
          </p:cNvPr>
          <p:cNvGraphicFramePr/>
          <p:nvPr>
            <p:extLst>
              <p:ext uri="{D42A27DB-BD31-4B8C-83A1-F6EECF244321}">
                <p14:modId xmlns:p14="http://schemas.microsoft.com/office/powerpoint/2010/main" val="201555770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828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4713224" y="1105351"/>
            <a:ext cx="635396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dirty="0">
                <a:solidFill>
                  <a:srgbClr val="FFFFFF"/>
                </a:solidFill>
                <a:latin typeface="+mj-lt"/>
                <a:ea typeface="+mj-ea"/>
                <a:cs typeface="+mj-cs"/>
              </a:rPr>
              <a:t>Copyright</a:t>
            </a:r>
          </a:p>
          <a:p>
            <a:pPr defTabSz="914400">
              <a:lnSpc>
                <a:spcPct val="80000"/>
              </a:lnSpc>
              <a:spcBef>
                <a:spcPct val="0"/>
              </a:spcBef>
              <a:spcAft>
                <a:spcPts val="600"/>
              </a:spcAft>
            </a:pPr>
            <a:r>
              <a:rPr lang="en-US" sz="4800" cap="all" spc="200" dirty="0">
                <a:solidFill>
                  <a:srgbClr val="FFFFFF"/>
                </a:solidFill>
                <a:latin typeface="+mj-lt"/>
                <a:ea typeface="+mj-ea"/>
                <a:cs typeface="+mj-cs"/>
              </a:rPr>
              <a:t>Orphan works</a:t>
            </a:r>
          </a:p>
        </p:txBody>
      </p:sp>
      <p:cxnSp>
        <p:nvCxnSpPr>
          <p:cNvPr id="4"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2135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10454-8CD9-473E-87CE-517B97C6E1FF}"/>
              </a:ext>
            </a:extLst>
          </p:cNvPr>
          <p:cNvSpPr txBox="1"/>
          <p:nvPr/>
        </p:nvSpPr>
        <p:spPr>
          <a:xfrm>
            <a:off x="1115568" y="509521"/>
            <a:ext cx="10232136" cy="10149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Orphan Works</a:t>
            </a:r>
          </a:p>
        </p:txBody>
      </p:sp>
      <p:graphicFrame>
        <p:nvGraphicFramePr>
          <p:cNvPr id="18" name="TextBox 2">
            <a:extLst>
              <a:ext uri="{FF2B5EF4-FFF2-40B4-BE49-F238E27FC236}">
                <a16:creationId xmlns:a16="http://schemas.microsoft.com/office/drawing/2014/main" id="{0D5A1F86-4529-4575-87E5-AE25C9B6EF11}"/>
              </a:ext>
            </a:extLst>
          </p:cNvPr>
          <p:cNvGraphicFramePr/>
          <p:nvPr>
            <p:extLst>
              <p:ext uri="{D42A27DB-BD31-4B8C-83A1-F6EECF244321}">
                <p14:modId xmlns:p14="http://schemas.microsoft.com/office/powerpoint/2010/main" val="4136010424"/>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5850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5"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28227EF-DD26-4845-B649-3CFC9760607A}"/>
              </a:ext>
            </a:extLst>
          </p:cNvPr>
          <p:cNvSpPr txBox="1"/>
          <p:nvPr/>
        </p:nvSpPr>
        <p:spPr>
          <a:xfrm>
            <a:off x="964788" y="804333"/>
            <a:ext cx="3391900"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a:solidFill>
                  <a:srgbClr val="FFFFFF"/>
                </a:solidFill>
                <a:latin typeface="+mj-lt"/>
                <a:ea typeface="+mj-ea"/>
                <a:cs typeface="+mj-cs"/>
              </a:rPr>
              <a:t>Orphan Works</a:t>
            </a:r>
          </a:p>
        </p:txBody>
      </p:sp>
      <p:sp>
        <p:nvSpPr>
          <p:cNvPr id="3" name="TextBox 2">
            <a:extLst>
              <a:ext uri="{FF2B5EF4-FFF2-40B4-BE49-F238E27FC236}">
                <a16:creationId xmlns:a16="http://schemas.microsoft.com/office/drawing/2014/main" id="{187721FF-E5EE-4C45-B4A8-63B436880DFD}"/>
              </a:ext>
            </a:extLst>
          </p:cNvPr>
          <p:cNvSpPr txBox="1"/>
          <p:nvPr/>
        </p:nvSpPr>
        <p:spPr>
          <a:xfrm>
            <a:off x="4951048" y="804333"/>
            <a:ext cx="6306003" cy="5249334"/>
          </a:xfrm>
          <a:prstGeom prst="rect">
            <a:avLst/>
          </a:prstGeom>
        </p:spPr>
        <p:txBody>
          <a:bodyPr vert="horz" lIns="45720" tIns="45720" rIns="45720" bIns="45720" rtlCol="0" anchor="ctr">
            <a:normAutofit/>
          </a:bodyPr>
          <a:lstStyle/>
          <a:p>
            <a:pPr marL="285750" indent="-228600" defTabSz="914400">
              <a:lnSpc>
                <a:spcPct val="90000"/>
              </a:lnSpc>
              <a:spcAft>
                <a:spcPts val="600"/>
              </a:spcAft>
              <a:buClr>
                <a:schemeClr val="accent1"/>
              </a:buClr>
              <a:buFont typeface="Arial" panose="020B0604020202020204" pitchFamily="34" charset="0"/>
              <a:buChar char="•"/>
            </a:pPr>
            <a:r>
              <a:rPr lang="en-US" sz="3600" dirty="0"/>
              <a:t>Copyright holder unknown or cannot be found</a:t>
            </a:r>
          </a:p>
          <a:p>
            <a:pPr marL="285750" indent="-228600" defTabSz="914400">
              <a:lnSpc>
                <a:spcPct val="90000"/>
              </a:lnSpc>
              <a:spcAft>
                <a:spcPts val="600"/>
              </a:spcAft>
              <a:buClr>
                <a:schemeClr val="accent1"/>
              </a:buClr>
              <a:buFont typeface="Arial" panose="020B0604020202020204" pitchFamily="34" charset="0"/>
              <a:buChar char="•"/>
            </a:pPr>
            <a:r>
              <a:rPr lang="en-US" sz="3600" dirty="0"/>
              <a:t>This is the majority of archival material</a:t>
            </a:r>
          </a:p>
          <a:p>
            <a:pPr marL="285750" indent="-228600" defTabSz="914400">
              <a:lnSpc>
                <a:spcPct val="90000"/>
              </a:lnSpc>
              <a:spcAft>
                <a:spcPts val="600"/>
              </a:spcAft>
              <a:buClr>
                <a:schemeClr val="accent1"/>
              </a:buClr>
              <a:buFont typeface="Arial" panose="020B0604020202020204" pitchFamily="34" charset="0"/>
              <a:buChar char="•"/>
            </a:pPr>
            <a:r>
              <a:rPr lang="en-US" sz="3600" dirty="0"/>
              <a:t>If unpublished then copyright ends in 2039</a:t>
            </a:r>
          </a:p>
        </p:txBody>
      </p:sp>
    </p:spTree>
    <p:extLst>
      <p:ext uri="{BB962C8B-B14F-4D97-AF65-F5344CB8AC3E}">
        <p14:creationId xmlns:p14="http://schemas.microsoft.com/office/powerpoint/2010/main" val="2167350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5"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28227EF-DD26-4845-B649-3CFC9760607A}"/>
              </a:ext>
            </a:extLst>
          </p:cNvPr>
          <p:cNvSpPr txBox="1"/>
          <p:nvPr/>
        </p:nvSpPr>
        <p:spPr>
          <a:xfrm>
            <a:off x="964788" y="804333"/>
            <a:ext cx="3391900"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dirty="0">
                <a:solidFill>
                  <a:srgbClr val="FFFFFF"/>
                </a:solidFill>
                <a:latin typeface="+mj-lt"/>
                <a:ea typeface="+mj-ea"/>
                <a:cs typeface="+mj-cs"/>
              </a:rPr>
              <a:t>Orphan Works – a suggestion</a:t>
            </a:r>
          </a:p>
        </p:txBody>
      </p:sp>
      <p:sp>
        <p:nvSpPr>
          <p:cNvPr id="3" name="TextBox 2">
            <a:extLst>
              <a:ext uri="{FF2B5EF4-FFF2-40B4-BE49-F238E27FC236}">
                <a16:creationId xmlns:a16="http://schemas.microsoft.com/office/drawing/2014/main" id="{187721FF-E5EE-4C45-B4A8-63B436880DFD}"/>
              </a:ext>
            </a:extLst>
          </p:cNvPr>
          <p:cNvSpPr txBox="1"/>
          <p:nvPr/>
        </p:nvSpPr>
        <p:spPr>
          <a:xfrm>
            <a:off x="4951048" y="804333"/>
            <a:ext cx="6306003" cy="5249334"/>
          </a:xfrm>
          <a:prstGeom prst="rect">
            <a:avLst/>
          </a:prstGeom>
        </p:spPr>
        <p:txBody>
          <a:bodyPr vert="horz" lIns="45720" tIns="45720" rIns="45720" bIns="45720" rtlCol="0" anchor="ctr">
            <a:normAutofit/>
          </a:bodyPr>
          <a:lstStyle/>
          <a:p>
            <a:pPr marL="285750" indent="-228600" defTabSz="914400">
              <a:lnSpc>
                <a:spcPct val="90000"/>
              </a:lnSpc>
              <a:spcAft>
                <a:spcPts val="600"/>
              </a:spcAft>
              <a:buClr>
                <a:schemeClr val="accent1"/>
              </a:buClr>
              <a:buFont typeface="Arial" panose="020B0604020202020204" pitchFamily="34" charset="0"/>
              <a:buChar char="•"/>
            </a:pPr>
            <a:r>
              <a:rPr lang="en-US" sz="3600" dirty="0"/>
              <a:t>Don’t use any orphan works!</a:t>
            </a:r>
          </a:p>
          <a:p>
            <a:pPr marL="285750" indent="-228600" defTabSz="914400">
              <a:lnSpc>
                <a:spcPct val="90000"/>
              </a:lnSpc>
              <a:spcAft>
                <a:spcPts val="600"/>
              </a:spcAft>
              <a:buClr>
                <a:schemeClr val="accent1"/>
              </a:buClr>
              <a:buFont typeface="Arial" panose="020B0604020202020204" pitchFamily="34" charset="0"/>
              <a:buChar char="•"/>
            </a:pPr>
            <a:r>
              <a:rPr lang="en-US" sz="3600" dirty="0"/>
              <a:t>Risk Management, e.g. take down notice</a:t>
            </a:r>
          </a:p>
          <a:p>
            <a:pPr marL="285750" indent="-228600" defTabSz="914400">
              <a:lnSpc>
                <a:spcPct val="90000"/>
              </a:lnSpc>
              <a:spcAft>
                <a:spcPts val="600"/>
              </a:spcAft>
              <a:buClr>
                <a:schemeClr val="accent1"/>
              </a:buClr>
              <a:buFont typeface="Arial" panose="020B0604020202020204" pitchFamily="34" charset="0"/>
              <a:buChar char="•"/>
            </a:pPr>
            <a:r>
              <a:rPr lang="en-US" sz="3600" dirty="0"/>
              <a:t>UK Orphan Works </a:t>
            </a:r>
            <a:r>
              <a:rPr lang="en-US" sz="3600" dirty="0" err="1"/>
              <a:t>Licencing</a:t>
            </a:r>
            <a:r>
              <a:rPr lang="en-US" sz="3600" dirty="0"/>
              <a:t> Scheme</a:t>
            </a:r>
          </a:p>
          <a:p>
            <a:pPr marL="285750" indent="-228600" defTabSz="914400">
              <a:lnSpc>
                <a:spcPct val="90000"/>
              </a:lnSpc>
              <a:spcAft>
                <a:spcPts val="600"/>
              </a:spcAft>
              <a:buClr>
                <a:schemeClr val="accent1"/>
              </a:buClr>
              <a:buFont typeface="Arial" panose="020B0604020202020204" pitchFamily="34" charset="0"/>
              <a:buChar char="•"/>
            </a:pPr>
            <a:r>
              <a:rPr lang="en-US" sz="3600" dirty="0"/>
              <a:t>EU Orphan Works Exception</a:t>
            </a:r>
          </a:p>
        </p:txBody>
      </p:sp>
    </p:spTree>
    <p:extLst>
      <p:ext uri="{BB962C8B-B14F-4D97-AF65-F5344CB8AC3E}">
        <p14:creationId xmlns:p14="http://schemas.microsoft.com/office/powerpoint/2010/main" val="4952719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5"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28227EF-DD26-4845-B649-3CFC9760607A}"/>
              </a:ext>
            </a:extLst>
          </p:cNvPr>
          <p:cNvSpPr txBox="1"/>
          <p:nvPr/>
        </p:nvSpPr>
        <p:spPr>
          <a:xfrm>
            <a:off x="964788" y="804333"/>
            <a:ext cx="3391900"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dirty="0">
                <a:solidFill>
                  <a:srgbClr val="FFFFFF"/>
                </a:solidFill>
                <a:latin typeface="+mj-lt"/>
                <a:ea typeface="+mj-ea"/>
                <a:cs typeface="+mj-cs"/>
              </a:rPr>
              <a:t>Orphan Works EU exception ends 2021</a:t>
            </a:r>
          </a:p>
        </p:txBody>
      </p:sp>
      <p:sp>
        <p:nvSpPr>
          <p:cNvPr id="3" name="TextBox 2">
            <a:extLst>
              <a:ext uri="{FF2B5EF4-FFF2-40B4-BE49-F238E27FC236}">
                <a16:creationId xmlns:a16="http://schemas.microsoft.com/office/drawing/2014/main" id="{187721FF-E5EE-4C45-B4A8-63B436880DFD}"/>
              </a:ext>
            </a:extLst>
          </p:cNvPr>
          <p:cNvSpPr txBox="1"/>
          <p:nvPr/>
        </p:nvSpPr>
        <p:spPr>
          <a:xfrm>
            <a:off x="4951048" y="804333"/>
            <a:ext cx="6306003" cy="5249334"/>
          </a:xfrm>
          <a:prstGeom prst="rect">
            <a:avLst/>
          </a:prstGeom>
        </p:spPr>
        <p:txBody>
          <a:bodyPr vert="horz" lIns="45720" tIns="45720" rIns="45720" bIns="45720" rtlCol="0" anchor="ctr">
            <a:normAutofit/>
          </a:bodyPr>
          <a:lstStyle/>
          <a:p>
            <a:pPr marL="285750" indent="-228600" defTabSz="914400">
              <a:lnSpc>
                <a:spcPct val="90000"/>
              </a:lnSpc>
              <a:spcAft>
                <a:spcPts val="600"/>
              </a:spcAft>
              <a:buClr>
                <a:schemeClr val="accent1"/>
              </a:buClr>
              <a:buFont typeface="Arial" panose="020B0604020202020204" pitchFamily="34" charset="0"/>
              <a:buChar char="•"/>
            </a:pPr>
            <a:r>
              <a:rPr lang="en-US" sz="3600" dirty="0"/>
              <a:t>Cultural heritage institution</a:t>
            </a:r>
          </a:p>
          <a:p>
            <a:pPr marL="285750" indent="-228600" defTabSz="914400">
              <a:lnSpc>
                <a:spcPct val="90000"/>
              </a:lnSpc>
              <a:spcAft>
                <a:spcPts val="600"/>
              </a:spcAft>
              <a:buClr>
                <a:schemeClr val="accent1"/>
              </a:buClr>
              <a:buFont typeface="Arial" panose="020B0604020202020204" pitchFamily="34" charset="0"/>
              <a:buChar char="•"/>
            </a:pPr>
            <a:r>
              <a:rPr lang="en-US" sz="3600" dirty="0"/>
              <a:t>Online in UK or EEA</a:t>
            </a:r>
          </a:p>
          <a:p>
            <a:pPr marL="285750" indent="-228600" defTabSz="914400">
              <a:lnSpc>
                <a:spcPct val="90000"/>
              </a:lnSpc>
              <a:spcAft>
                <a:spcPts val="600"/>
              </a:spcAft>
              <a:buClr>
                <a:schemeClr val="accent1"/>
              </a:buClr>
              <a:buFont typeface="Arial" panose="020B0604020202020204" pitchFamily="34" charset="0"/>
              <a:buChar char="•"/>
            </a:pPr>
            <a:r>
              <a:rPr lang="en-US" sz="3600" dirty="0"/>
              <a:t>2021-must</a:t>
            </a:r>
          </a:p>
          <a:p>
            <a:pPr marL="742950" lvl="1" indent="-228600" defTabSz="914400">
              <a:lnSpc>
                <a:spcPct val="90000"/>
              </a:lnSpc>
              <a:spcAft>
                <a:spcPts val="600"/>
              </a:spcAft>
              <a:buClr>
                <a:schemeClr val="accent1"/>
              </a:buClr>
              <a:buFont typeface="Arial" panose="020B0604020202020204" pitchFamily="34" charset="0"/>
              <a:buChar char="•"/>
            </a:pPr>
            <a:r>
              <a:rPr lang="en-US" sz="3600" dirty="0"/>
              <a:t>Remove from online</a:t>
            </a:r>
          </a:p>
          <a:p>
            <a:pPr marL="742950" lvl="1" indent="-228600" defTabSz="914400">
              <a:lnSpc>
                <a:spcPct val="90000"/>
              </a:lnSpc>
              <a:spcAft>
                <a:spcPts val="600"/>
              </a:spcAft>
              <a:buClr>
                <a:schemeClr val="accent1"/>
              </a:buClr>
              <a:buFont typeface="Arial" panose="020B0604020202020204" pitchFamily="34" charset="0"/>
              <a:buChar char="•"/>
            </a:pPr>
            <a:r>
              <a:rPr lang="en-US" sz="3600" dirty="0"/>
              <a:t>OR seek a UK scheme </a:t>
            </a:r>
            <a:r>
              <a:rPr lang="en-US" sz="3600" dirty="0" err="1"/>
              <a:t>licence</a:t>
            </a:r>
            <a:endParaRPr lang="en-US" sz="3600" dirty="0"/>
          </a:p>
          <a:p>
            <a:pPr marL="742950" lvl="1" indent="-228600" defTabSz="914400">
              <a:lnSpc>
                <a:spcPct val="90000"/>
              </a:lnSpc>
              <a:spcAft>
                <a:spcPts val="600"/>
              </a:spcAft>
              <a:buClr>
                <a:schemeClr val="accent1"/>
              </a:buClr>
              <a:buFont typeface="Arial" panose="020B0604020202020204" pitchFamily="34" charset="0"/>
              <a:buChar char="•"/>
            </a:pPr>
            <a:r>
              <a:rPr lang="en-US" sz="3600" dirty="0"/>
              <a:t>Limit to users in UK</a:t>
            </a:r>
          </a:p>
        </p:txBody>
      </p:sp>
    </p:spTree>
    <p:extLst>
      <p:ext uri="{BB962C8B-B14F-4D97-AF65-F5344CB8AC3E}">
        <p14:creationId xmlns:p14="http://schemas.microsoft.com/office/powerpoint/2010/main" val="34251964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F9DEA4-B62C-4C9E-81C6-B7032F0205AC}"/>
              </a:ext>
            </a:extLst>
          </p:cNvPr>
          <p:cNvSpPr txBox="1"/>
          <p:nvPr/>
        </p:nvSpPr>
        <p:spPr>
          <a:xfrm>
            <a:off x="964788" y="804333"/>
            <a:ext cx="3391900"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dirty="0">
                <a:solidFill>
                  <a:srgbClr val="FFFFFF"/>
                </a:solidFill>
                <a:latin typeface="+mj-lt"/>
                <a:ea typeface="+mj-ea"/>
                <a:cs typeface="+mj-cs"/>
              </a:rPr>
              <a:t>Orphan Works UK Scheme</a:t>
            </a:r>
          </a:p>
        </p:txBody>
      </p:sp>
      <p:sp>
        <p:nvSpPr>
          <p:cNvPr id="3" name="TextBox 2">
            <a:extLst>
              <a:ext uri="{FF2B5EF4-FFF2-40B4-BE49-F238E27FC236}">
                <a16:creationId xmlns:a16="http://schemas.microsoft.com/office/drawing/2014/main" id="{A1C90042-A684-449D-90E4-810FD47AFC63}"/>
              </a:ext>
            </a:extLst>
          </p:cNvPr>
          <p:cNvSpPr txBox="1"/>
          <p:nvPr/>
        </p:nvSpPr>
        <p:spPr>
          <a:xfrm>
            <a:off x="4951048" y="804333"/>
            <a:ext cx="6306003" cy="5249334"/>
          </a:xfrm>
          <a:prstGeom prst="rect">
            <a:avLst/>
          </a:prstGeom>
        </p:spPr>
        <p:txBody>
          <a:bodyPr vert="horz" lIns="45720" tIns="45720" rIns="45720" bIns="45720" rtlCol="0" anchor="ctr">
            <a:normAutofit/>
          </a:bodyPr>
          <a:lstStyle/>
          <a:p>
            <a:pPr indent="-228600" defTabSz="914400">
              <a:lnSpc>
                <a:spcPct val="90000"/>
              </a:lnSpc>
              <a:spcAft>
                <a:spcPts val="600"/>
              </a:spcAft>
              <a:buClr>
                <a:schemeClr val="accent1"/>
              </a:buClr>
              <a:buFont typeface="Arial" panose="020B0604020202020204" pitchFamily="34" charset="0"/>
              <a:buChar char="•"/>
            </a:pPr>
            <a:r>
              <a:rPr lang="en-US" sz="4000" dirty="0"/>
              <a:t>Only applies in the UK</a:t>
            </a:r>
          </a:p>
          <a:p>
            <a:pPr indent="-228600" defTabSz="914400">
              <a:lnSpc>
                <a:spcPct val="90000"/>
              </a:lnSpc>
              <a:spcAft>
                <a:spcPts val="600"/>
              </a:spcAft>
              <a:buClr>
                <a:schemeClr val="accent1"/>
              </a:buClr>
              <a:buFont typeface="Arial" panose="020B0604020202020204" pitchFamily="34" charset="0"/>
              <a:buChar char="•"/>
            </a:pPr>
            <a:r>
              <a:rPr lang="en-US" sz="4000" dirty="0"/>
              <a:t>Either commercial or non-	commercial use</a:t>
            </a:r>
          </a:p>
          <a:p>
            <a:pPr indent="-228600" defTabSz="914400">
              <a:lnSpc>
                <a:spcPct val="90000"/>
              </a:lnSpc>
              <a:spcAft>
                <a:spcPts val="600"/>
              </a:spcAft>
              <a:buClr>
                <a:schemeClr val="accent1"/>
              </a:buClr>
              <a:buFont typeface="Arial" panose="020B0604020202020204" pitchFamily="34" charset="0"/>
              <a:buChar char="•"/>
            </a:pPr>
            <a:r>
              <a:rPr lang="en-US" sz="4000" dirty="0"/>
              <a:t>Non-exclusive</a:t>
            </a:r>
          </a:p>
          <a:p>
            <a:pPr indent="-228600" defTabSz="914400">
              <a:lnSpc>
                <a:spcPct val="90000"/>
              </a:lnSpc>
              <a:spcAft>
                <a:spcPts val="600"/>
              </a:spcAft>
              <a:buClr>
                <a:schemeClr val="accent1"/>
              </a:buClr>
              <a:buFont typeface="Arial" panose="020B0604020202020204" pitchFamily="34" charset="0"/>
              <a:buChar char="•"/>
            </a:pPr>
            <a:r>
              <a:rPr lang="en-US" sz="4000" dirty="0"/>
              <a:t>Can last for 7 years</a:t>
            </a:r>
          </a:p>
          <a:p>
            <a:pPr indent="-228600" defTabSz="914400">
              <a:lnSpc>
                <a:spcPct val="90000"/>
              </a:lnSpc>
              <a:spcAft>
                <a:spcPts val="600"/>
              </a:spcAft>
              <a:buClr>
                <a:schemeClr val="accent1"/>
              </a:buClr>
              <a:buFont typeface="Arial" panose="020B0604020202020204" pitchFamily="34" charset="0"/>
              <a:buChar char="•"/>
            </a:pPr>
            <a:r>
              <a:rPr lang="en-US" sz="4000" dirty="0"/>
              <a:t>Can be renewed</a:t>
            </a:r>
          </a:p>
        </p:txBody>
      </p:sp>
    </p:spTree>
    <p:extLst>
      <p:ext uri="{BB962C8B-B14F-4D97-AF65-F5344CB8AC3E}">
        <p14:creationId xmlns:p14="http://schemas.microsoft.com/office/powerpoint/2010/main" val="35696953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F9DEA4-B62C-4C9E-81C6-B7032F0205AC}"/>
              </a:ext>
            </a:extLst>
          </p:cNvPr>
          <p:cNvSpPr txBox="1"/>
          <p:nvPr/>
        </p:nvSpPr>
        <p:spPr>
          <a:xfrm>
            <a:off x="964788" y="804333"/>
            <a:ext cx="3391900"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dirty="0">
                <a:solidFill>
                  <a:srgbClr val="FFFFFF"/>
                </a:solidFill>
                <a:latin typeface="+mj-lt"/>
                <a:ea typeface="+mj-ea"/>
                <a:cs typeface="+mj-cs"/>
              </a:rPr>
              <a:t>Orphan works - Only applies in the </a:t>
            </a:r>
            <a:r>
              <a:rPr lang="en-US" sz="5000" cap="all" spc="100" dirty="0" err="1">
                <a:solidFill>
                  <a:srgbClr val="FFFFFF"/>
                </a:solidFill>
                <a:latin typeface="+mj-lt"/>
                <a:ea typeface="+mj-ea"/>
                <a:cs typeface="+mj-cs"/>
              </a:rPr>
              <a:t>uk</a:t>
            </a:r>
            <a:endParaRPr lang="en-US" sz="5000" cap="all" spc="1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1C90042-A684-449D-90E4-810FD47AFC63}"/>
              </a:ext>
            </a:extLst>
          </p:cNvPr>
          <p:cNvSpPr txBox="1"/>
          <p:nvPr/>
        </p:nvSpPr>
        <p:spPr>
          <a:xfrm>
            <a:off x="4951048" y="804333"/>
            <a:ext cx="6306003" cy="5249334"/>
          </a:xfrm>
          <a:prstGeom prst="rect">
            <a:avLst/>
          </a:prstGeom>
        </p:spPr>
        <p:txBody>
          <a:bodyPr vert="horz" lIns="45720" tIns="45720" rIns="45720" bIns="45720" rtlCol="0" anchor="ctr">
            <a:normAutofit/>
          </a:bodyPr>
          <a:lstStyle/>
          <a:p>
            <a:pPr indent="-228600" defTabSz="914400">
              <a:lnSpc>
                <a:spcPct val="90000"/>
              </a:lnSpc>
              <a:spcAft>
                <a:spcPts val="600"/>
              </a:spcAft>
              <a:buClr>
                <a:schemeClr val="accent1"/>
              </a:buClr>
              <a:buFont typeface="Arial" panose="020B0604020202020204" pitchFamily="34" charset="0"/>
              <a:buChar char="•"/>
            </a:pPr>
            <a:r>
              <a:rPr lang="en-US" sz="4000" dirty="0"/>
              <a:t>No publication on</a:t>
            </a:r>
          </a:p>
          <a:p>
            <a:pPr lvl="1" indent="-228600" defTabSz="914400">
              <a:lnSpc>
                <a:spcPct val="90000"/>
              </a:lnSpc>
              <a:spcAft>
                <a:spcPts val="600"/>
              </a:spcAft>
              <a:buClr>
                <a:schemeClr val="accent1"/>
              </a:buClr>
              <a:buFont typeface="Arial" panose="020B0604020202020204" pitchFamily="34" charset="0"/>
              <a:buChar char="•"/>
            </a:pPr>
            <a:r>
              <a:rPr lang="en-US" sz="4000" dirty="0"/>
              <a:t>Internet</a:t>
            </a:r>
          </a:p>
          <a:p>
            <a:pPr lvl="1" indent="-228600" defTabSz="914400">
              <a:lnSpc>
                <a:spcPct val="90000"/>
              </a:lnSpc>
              <a:spcAft>
                <a:spcPts val="600"/>
              </a:spcAft>
              <a:buClr>
                <a:schemeClr val="accent1"/>
              </a:buClr>
              <a:buFont typeface="Arial" panose="020B0604020202020204" pitchFamily="34" charset="0"/>
              <a:buChar char="•"/>
            </a:pPr>
            <a:r>
              <a:rPr lang="en-US" sz="4000" dirty="0"/>
              <a:t>Facebook</a:t>
            </a:r>
          </a:p>
          <a:p>
            <a:pPr lvl="1" indent="-228600" defTabSz="914400">
              <a:lnSpc>
                <a:spcPct val="90000"/>
              </a:lnSpc>
              <a:spcAft>
                <a:spcPts val="600"/>
              </a:spcAft>
              <a:buClr>
                <a:schemeClr val="accent1"/>
              </a:buClr>
              <a:buFont typeface="Arial" panose="020B0604020202020204" pitchFamily="34" charset="0"/>
              <a:buChar char="•"/>
            </a:pPr>
            <a:r>
              <a:rPr lang="en-US" sz="4000" dirty="0"/>
              <a:t>Twitter</a:t>
            </a:r>
          </a:p>
          <a:p>
            <a:pPr lvl="1" indent="-228600" defTabSz="914400">
              <a:lnSpc>
                <a:spcPct val="90000"/>
              </a:lnSpc>
              <a:spcAft>
                <a:spcPts val="600"/>
              </a:spcAft>
              <a:buClr>
                <a:schemeClr val="accent1"/>
              </a:buClr>
              <a:buFont typeface="Arial" panose="020B0604020202020204" pitchFamily="34" charset="0"/>
              <a:buChar char="•"/>
            </a:pPr>
            <a:r>
              <a:rPr lang="en-US" sz="4000" dirty="0"/>
              <a:t>Instagram</a:t>
            </a:r>
          </a:p>
          <a:p>
            <a:pPr lvl="1" indent="-228600" defTabSz="914400">
              <a:lnSpc>
                <a:spcPct val="90000"/>
              </a:lnSpc>
              <a:spcAft>
                <a:spcPts val="600"/>
              </a:spcAft>
              <a:buClr>
                <a:schemeClr val="accent1"/>
              </a:buClr>
              <a:buFont typeface="Arial" panose="020B0604020202020204" pitchFamily="34" charset="0"/>
              <a:buChar char="•"/>
            </a:pPr>
            <a:r>
              <a:rPr lang="en-US" sz="4000" dirty="0" err="1"/>
              <a:t>Ebook</a:t>
            </a:r>
            <a:endParaRPr lang="en-US" sz="4000" dirty="0"/>
          </a:p>
        </p:txBody>
      </p:sp>
    </p:spTree>
    <p:extLst>
      <p:ext uri="{BB962C8B-B14F-4D97-AF65-F5344CB8AC3E}">
        <p14:creationId xmlns:p14="http://schemas.microsoft.com/office/powerpoint/2010/main" val="996231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F9DEA4-B62C-4C9E-81C6-B7032F0205AC}"/>
              </a:ext>
            </a:extLst>
          </p:cNvPr>
          <p:cNvSpPr txBox="1"/>
          <p:nvPr/>
        </p:nvSpPr>
        <p:spPr>
          <a:xfrm>
            <a:off x="964788" y="804333"/>
            <a:ext cx="3391900"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dirty="0">
                <a:solidFill>
                  <a:srgbClr val="FFFFFF"/>
                </a:solidFill>
                <a:latin typeface="+mj-lt"/>
                <a:ea typeface="+mj-ea"/>
                <a:cs typeface="+mj-cs"/>
              </a:rPr>
              <a:t>Tracing rights holders</a:t>
            </a:r>
          </a:p>
        </p:txBody>
      </p:sp>
      <p:sp>
        <p:nvSpPr>
          <p:cNvPr id="3" name="TextBox 2">
            <a:extLst>
              <a:ext uri="{FF2B5EF4-FFF2-40B4-BE49-F238E27FC236}">
                <a16:creationId xmlns:a16="http://schemas.microsoft.com/office/drawing/2014/main" id="{A1C90042-A684-449D-90E4-810FD47AFC63}"/>
              </a:ext>
            </a:extLst>
          </p:cNvPr>
          <p:cNvSpPr txBox="1"/>
          <p:nvPr/>
        </p:nvSpPr>
        <p:spPr>
          <a:xfrm>
            <a:off x="4951048" y="804333"/>
            <a:ext cx="6306003" cy="5249334"/>
          </a:xfrm>
          <a:prstGeom prst="rect">
            <a:avLst/>
          </a:prstGeom>
        </p:spPr>
        <p:txBody>
          <a:bodyPr vert="horz" lIns="45720" tIns="45720" rIns="45720" bIns="45720" rtlCol="0" anchor="ctr">
            <a:normAutofit/>
          </a:bodyPr>
          <a:lstStyle/>
          <a:p>
            <a:pPr indent="-228600" defTabSz="914400">
              <a:lnSpc>
                <a:spcPct val="90000"/>
              </a:lnSpc>
              <a:spcAft>
                <a:spcPts val="600"/>
              </a:spcAft>
              <a:buClr>
                <a:schemeClr val="accent1"/>
              </a:buClr>
              <a:buFont typeface="Arial" panose="020B0604020202020204" pitchFamily="34" charset="0"/>
              <a:buChar char="•"/>
            </a:pPr>
            <a:r>
              <a:rPr lang="en-US" sz="4000" dirty="0"/>
              <a:t>Search </a:t>
            </a:r>
            <a:r>
              <a:rPr lang="en-US" sz="4000" dirty="0">
                <a:hlinkClick r:id="rId3"/>
              </a:rPr>
              <a:t>orphan works register</a:t>
            </a:r>
            <a:endParaRPr lang="en-US" sz="4000" dirty="0"/>
          </a:p>
        </p:txBody>
      </p:sp>
    </p:spTree>
    <p:extLst>
      <p:ext uri="{BB962C8B-B14F-4D97-AF65-F5344CB8AC3E}">
        <p14:creationId xmlns:p14="http://schemas.microsoft.com/office/powerpoint/2010/main" val="2939570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960BD2-9060-4033-B07C-CF338E7C3DA6}"/>
              </a:ext>
            </a:extLst>
          </p:cNvPr>
          <p:cNvSpPr txBox="1"/>
          <p:nvPr/>
        </p:nvSpPr>
        <p:spPr>
          <a:xfrm>
            <a:off x="4713224" y="1105351"/>
            <a:ext cx="6353967" cy="3023981"/>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800" cap="all" spc="200" dirty="0">
                <a:solidFill>
                  <a:srgbClr val="FFFFFF"/>
                </a:solidFill>
                <a:latin typeface="+mj-lt"/>
                <a:ea typeface="+mj-ea"/>
                <a:cs typeface="+mj-cs"/>
              </a:rPr>
              <a:t>Copyright</a:t>
            </a:r>
          </a:p>
          <a:p>
            <a:pPr defTabSz="914400">
              <a:lnSpc>
                <a:spcPct val="80000"/>
              </a:lnSpc>
              <a:spcBef>
                <a:spcPct val="0"/>
              </a:spcBef>
              <a:spcAft>
                <a:spcPts val="600"/>
              </a:spcAft>
            </a:pPr>
            <a:r>
              <a:rPr lang="en-US" sz="4800" cap="all" spc="200" dirty="0">
                <a:solidFill>
                  <a:srgbClr val="FFFFFF"/>
                </a:solidFill>
                <a:latin typeface="+mj-lt"/>
                <a:ea typeface="+mj-ea"/>
                <a:cs typeface="+mj-cs"/>
              </a:rPr>
              <a:t>exceptions</a:t>
            </a:r>
          </a:p>
        </p:txBody>
      </p:sp>
      <p:cxnSp>
        <p:nvCxnSpPr>
          <p:cNvPr id="4"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96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0">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0" name="Rectangle 12">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8C5A9C9-CDD1-412D-982B-CED97DB40EB7}"/>
              </a:ext>
            </a:extLst>
          </p:cNvPr>
          <p:cNvSpPr txBox="1"/>
          <p:nvPr/>
        </p:nvSpPr>
        <p:spPr>
          <a:xfrm>
            <a:off x="1024128" y="4952954"/>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b="1" kern="1200" cap="all" spc="100" baseline="0" dirty="0">
                <a:solidFill>
                  <a:schemeClr val="tx1">
                    <a:lumMod val="95000"/>
                    <a:lumOff val="5000"/>
                  </a:schemeClr>
                </a:solidFill>
                <a:latin typeface="+mj-lt"/>
                <a:ea typeface="+mj-ea"/>
                <a:cs typeface="+mj-cs"/>
              </a:rPr>
              <a:t>The History of Copyright</a:t>
            </a:r>
          </a:p>
        </p:txBody>
      </p:sp>
      <p:cxnSp>
        <p:nvCxnSpPr>
          <p:cNvPr id="21" name="Straight Connector 14">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2" name="TextBox 2">
            <a:extLst>
              <a:ext uri="{FF2B5EF4-FFF2-40B4-BE49-F238E27FC236}">
                <a16:creationId xmlns:a16="http://schemas.microsoft.com/office/drawing/2014/main" id="{888778C8-7C13-4115-975A-0EF7D16BEBDD}"/>
              </a:ext>
            </a:extLst>
          </p:cNvPr>
          <p:cNvGraphicFramePr/>
          <p:nvPr>
            <p:extLst>
              <p:ext uri="{D42A27DB-BD31-4B8C-83A1-F6EECF244321}">
                <p14:modId xmlns:p14="http://schemas.microsoft.com/office/powerpoint/2010/main" val="713314246"/>
              </p:ext>
            </p:extLst>
          </p:nvPr>
        </p:nvGraphicFramePr>
        <p:xfrm>
          <a:off x="1023938" y="992221"/>
          <a:ext cx="9720262" cy="361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61423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7FD99C0-B9D2-4EC2-8135-356175635F0B}"/>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a:solidFill>
                  <a:srgbClr val="FFFFFF"/>
                </a:solidFill>
                <a:latin typeface="+mj-lt"/>
                <a:ea typeface="+mj-ea"/>
                <a:cs typeface="+mj-cs"/>
              </a:rPr>
              <a:t>Copyright Exemptions for Archival Preservation</a:t>
            </a:r>
          </a:p>
        </p:txBody>
      </p:sp>
      <p:graphicFrame>
        <p:nvGraphicFramePr>
          <p:cNvPr id="17" name="TextBox 2">
            <a:extLst>
              <a:ext uri="{FF2B5EF4-FFF2-40B4-BE49-F238E27FC236}">
                <a16:creationId xmlns:a16="http://schemas.microsoft.com/office/drawing/2014/main" id="{C0F1E656-F693-43DF-AF02-D33125BCC719}"/>
              </a:ext>
            </a:extLst>
          </p:cNvPr>
          <p:cNvGraphicFramePr/>
          <p:nvPr>
            <p:extLst>
              <p:ext uri="{D42A27DB-BD31-4B8C-83A1-F6EECF244321}">
                <p14:modId xmlns:p14="http://schemas.microsoft.com/office/powerpoint/2010/main" val="230982439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81676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43C3407-0FF0-4826-A00D-6F00461602F7}"/>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chemeClr val="tx1">
                    <a:lumMod val="95000"/>
                    <a:lumOff val="5000"/>
                  </a:schemeClr>
                </a:solidFill>
                <a:latin typeface="+mj-lt"/>
                <a:ea typeface="+mj-ea"/>
                <a:cs typeface="+mj-cs"/>
              </a:rPr>
              <a:t>Permanent Collection</a:t>
            </a:r>
          </a:p>
        </p:txBody>
      </p:sp>
      <p:graphicFrame>
        <p:nvGraphicFramePr>
          <p:cNvPr id="5" name="TextBox 2">
            <a:extLst>
              <a:ext uri="{FF2B5EF4-FFF2-40B4-BE49-F238E27FC236}">
                <a16:creationId xmlns:a16="http://schemas.microsoft.com/office/drawing/2014/main" id="{15728B8C-4E7F-46C2-B508-BBDE86100E7C}"/>
              </a:ext>
            </a:extLst>
          </p:cNvPr>
          <p:cNvGraphicFramePr/>
          <p:nvPr>
            <p:extLst>
              <p:ext uri="{D42A27DB-BD31-4B8C-83A1-F6EECF244321}">
                <p14:modId xmlns:p14="http://schemas.microsoft.com/office/powerpoint/2010/main" val="3688777543"/>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0381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A820D23-FF88-469E-9329-E9C471B7E62F}"/>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a:solidFill>
                  <a:srgbClr val="FFFFFF"/>
                </a:solidFill>
                <a:latin typeface="+mj-lt"/>
                <a:ea typeface="+mj-ea"/>
                <a:cs typeface="+mj-cs"/>
              </a:rPr>
              <a:t>Not Reasonably Practical to Purchase another Copy of the Work</a:t>
            </a:r>
          </a:p>
        </p:txBody>
      </p:sp>
      <p:graphicFrame>
        <p:nvGraphicFramePr>
          <p:cNvPr id="5" name="TextBox 2">
            <a:extLst>
              <a:ext uri="{FF2B5EF4-FFF2-40B4-BE49-F238E27FC236}">
                <a16:creationId xmlns:a16="http://schemas.microsoft.com/office/drawing/2014/main" id="{556DE251-ECF0-47CA-8B49-F7BEF4B3B25E}"/>
              </a:ext>
            </a:extLst>
          </p:cNvPr>
          <p:cNvGraphicFramePr/>
          <p:nvPr>
            <p:extLst>
              <p:ext uri="{D42A27DB-BD31-4B8C-83A1-F6EECF244321}">
                <p14:modId xmlns:p14="http://schemas.microsoft.com/office/powerpoint/2010/main" val="35950131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11917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44B3964-4395-41F6-BDBE-BBFC60B6C006}"/>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b="1" kern="1200" cap="all" spc="100" baseline="0">
                <a:solidFill>
                  <a:srgbClr val="FFFFFF"/>
                </a:solidFill>
                <a:latin typeface="+mj-lt"/>
                <a:ea typeface="+mj-ea"/>
                <a:cs typeface="+mj-cs"/>
              </a:rPr>
              <a:t>Making Single Copies of Unpublished Works</a:t>
            </a:r>
          </a:p>
        </p:txBody>
      </p:sp>
      <p:graphicFrame>
        <p:nvGraphicFramePr>
          <p:cNvPr id="5" name="TextBox 2">
            <a:extLst>
              <a:ext uri="{FF2B5EF4-FFF2-40B4-BE49-F238E27FC236}">
                <a16:creationId xmlns:a16="http://schemas.microsoft.com/office/drawing/2014/main" id="{09D0C295-2F95-40BA-B217-2271240CCA53}"/>
              </a:ext>
            </a:extLst>
          </p:cNvPr>
          <p:cNvGraphicFramePr/>
          <p:nvPr>
            <p:extLst>
              <p:ext uri="{D42A27DB-BD31-4B8C-83A1-F6EECF244321}">
                <p14:modId xmlns:p14="http://schemas.microsoft.com/office/powerpoint/2010/main" val="640020501"/>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58568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1609EBE-DE4D-4C6F-A4CF-55652151BD4F}"/>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a:solidFill>
                  <a:srgbClr val="FFFFFF"/>
                </a:solidFill>
                <a:latin typeface="+mj-lt"/>
                <a:ea typeface="+mj-ea"/>
                <a:cs typeface="+mj-cs"/>
              </a:rPr>
              <a:t>Three Requirements </a:t>
            </a:r>
          </a:p>
        </p:txBody>
      </p:sp>
      <p:graphicFrame>
        <p:nvGraphicFramePr>
          <p:cNvPr id="15" name="TextBox 2">
            <a:extLst>
              <a:ext uri="{FF2B5EF4-FFF2-40B4-BE49-F238E27FC236}">
                <a16:creationId xmlns:a16="http://schemas.microsoft.com/office/drawing/2014/main" id="{DD4BB8E2-9BE5-47AC-AD81-5D6E72B6F272}"/>
              </a:ext>
            </a:extLst>
          </p:cNvPr>
          <p:cNvGraphicFramePr/>
          <p:nvPr>
            <p:extLst>
              <p:ext uri="{D42A27DB-BD31-4B8C-83A1-F6EECF244321}">
                <p14:modId xmlns:p14="http://schemas.microsoft.com/office/powerpoint/2010/main" val="981956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1416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1">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150848-5D0D-4500-BFB1-35164CE171E6}"/>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a:solidFill>
                  <a:srgbClr val="FFFFFF"/>
                </a:solidFill>
                <a:latin typeface="+mj-lt"/>
                <a:ea typeface="+mj-ea"/>
                <a:cs typeface="+mj-cs"/>
              </a:rPr>
              <a:t>Written Request</a:t>
            </a:r>
          </a:p>
        </p:txBody>
      </p:sp>
      <p:graphicFrame>
        <p:nvGraphicFramePr>
          <p:cNvPr id="20" name="TextBox 3">
            <a:extLst>
              <a:ext uri="{FF2B5EF4-FFF2-40B4-BE49-F238E27FC236}">
                <a16:creationId xmlns:a16="http://schemas.microsoft.com/office/drawing/2014/main" id="{8F8396F1-F88C-4823-B63F-B4CF3DE0C412}"/>
              </a:ext>
            </a:extLst>
          </p:cNvPr>
          <p:cNvGraphicFramePr/>
          <p:nvPr>
            <p:extLst>
              <p:ext uri="{D42A27DB-BD31-4B8C-83A1-F6EECF244321}">
                <p14:modId xmlns:p14="http://schemas.microsoft.com/office/powerpoint/2010/main" val="686656592"/>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84381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DBB752-BD79-4F42-84D0-3C6180E10264}"/>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a:solidFill>
                  <a:srgbClr val="FFFFFF"/>
                </a:solidFill>
                <a:latin typeface="+mj-lt"/>
                <a:ea typeface="+mj-ea"/>
                <a:cs typeface="+mj-cs"/>
              </a:rPr>
              <a:t>Work was not Published </a:t>
            </a:r>
          </a:p>
        </p:txBody>
      </p:sp>
      <p:graphicFrame>
        <p:nvGraphicFramePr>
          <p:cNvPr id="5" name="TextBox 2">
            <a:extLst>
              <a:ext uri="{FF2B5EF4-FFF2-40B4-BE49-F238E27FC236}">
                <a16:creationId xmlns:a16="http://schemas.microsoft.com/office/drawing/2014/main" id="{414F2624-6436-4A35-ACA5-EE6C992B8BC3}"/>
              </a:ext>
            </a:extLst>
          </p:cNvPr>
          <p:cNvGraphicFramePr/>
          <p:nvPr>
            <p:extLst>
              <p:ext uri="{D42A27DB-BD31-4B8C-83A1-F6EECF244321}">
                <p14:modId xmlns:p14="http://schemas.microsoft.com/office/powerpoint/2010/main" val="37258471"/>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7661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DBB752-BD79-4F42-84D0-3C6180E10264}"/>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rgbClr val="FFFFFF"/>
                </a:solidFill>
                <a:latin typeface="+mj-lt"/>
                <a:ea typeface="+mj-ea"/>
                <a:cs typeface="+mj-cs"/>
              </a:rPr>
              <a:t>Has owner prohibited copies?</a:t>
            </a:r>
          </a:p>
        </p:txBody>
      </p:sp>
      <p:graphicFrame>
        <p:nvGraphicFramePr>
          <p:cNvPr id="5" name="TextBox 2">
            <a:extLst>
              <a:ext uri="{FF2B5EF4-FFF2-40B4-BE49-F238E27FC236}">
                <a16:creationId xmlns:a16="http://schemas.microsoft.com/office/drawing/2014/main" id="{414F2624-6436-4A35-ACA5-EE6C992B8BC3}"/>
              </a:ext>
            </a:extLst>
          </p:cNvPr>
          <p:cNvGraphicFramePr/>
          <p:nvPr>
            <p:extLst>
              <p:ext uri="{D42A27DB-BD31-4B8C-83A1-F6EECF244321}">
                <p14:modId xmlns:p14="http://schemas.microsoft.com/office/powerpoint/2010/main" val="964310688"/>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03682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73C5D68-0639-4ED4-A8D3-8627A4E4A23D}"/>
              </a:ext>
            </a:extLst>
          </p:cNvPr>
          <p:cNvSpPr txBox="1"/>
          <p:nvPr/>
        </p:nvSpPr>
        <p:spPr>
          <a:xfrm>
            <a:off x="1024128" y="585216"/>
            <a:ext cx="80182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a:solidFill>
                  <a:schemeClr val="tx1">
                    <a:lumMod val="95000"/>
                    <a:lumOff val="5000"/>
                  </a:schemeClr>
                </a:solidFill>
                <a:latin typeface="+mj-lt"/>
                <a:ea typeface="+mj-ea"/>
                <a:cs typeface="+mj-cs"/>
              </a:rPr>
              <a:t>Fair Use</a:t>
            </a:r>
          </a:p>
        </p:txBody>
      </p:sp>
      <p:sp>
        <p:nvSpPr>
          <p:cNvPr id="4" name="TextBox 3">
            <a:extLst>
              <a:ext uri="{FF2B5EF4-FFF2-40B4-BE49-F238E27FC236}">
                <a16:creationId xmlns:a16="http://schemas.microsoft.com/office/drawing/2014/main" id="{139DB311-A5D7-404E-96F3-B300924B9053}"/>
              </a:ext>
            </a:extLst>
          </p:cNvPr>
          <p:cNvSpPr txBox="1"/>
          <p:nvPr/>
        </p:nvSpPr>
        <p:spPr>
          <a:xfrm>
            <a:off x="1024128" y="2286000"/>
            <a:ext cx="8018271" cy="4023360"/>
          </a:xfrm>
          <a:prstGeom prst="rect">
            <a:avLst/>
          </a:prstGeom>
        </p:spPr>
        <p:txBody>
          <a:bodyPr vert="horz" lIns="45720" tIns="45720" rIns="45720" bIns="45720" rtlCol="0">
            <a:noAutofit/>
          </a:bodyPr>
          <a:lstStyle/>
          <a:p>
            <a:pPr marL="285750" indent="-285750" defTabSz="914400">
              <a:lnSpc>
                <a:spcPct val="90000"/>
              </a:lnSpc>
              <a:spcAft>
                <a:spcPts val="600"/>
              </a:spcAft>
              <a:buClr>
                <a:schemeClr val="accent1"/>
              </a:buClr>
              <a:buFont typeface="Arial" panose="020B0604020202020204" pitchFamily="34" charset="0"/>
              <a:buChar char="•"/>
            </a:pPr>
            <a:r>
              <a:rPr lang="en-US" sz="4000" dirty="0"/>
              <a:t>No statutory definition</a:t>
            </a:r>
          </a:p>
          <a:p>
            <a:pPr marL="285750" indent="-285750" defTabSz="914400">
              <a:lnSpc>
                <a:spcPct val="90000"/>
              </a:lnSpc>
              <a:spcAft>
                <a:spcPts val="600"/>
              </a:spcAft>
              <a:buClr>
                <a:schemeClr val="accent1"/>
              </a:buClr>
              <a:buFont typeface="Arial" panose="020B0604020202020204" pitchFamily="34" charset="0"/>
              <a:buChar char="•"/>
            </a:pPr>
            <a:r>
              <a:rPr lang="en-US" sz="4000" dirty="0"/>
              <a:t>Section 29 &amp; 30 of Copyright, Designs and Patents Act 1988</a:t>
            </a:r>
          </a:p>
          <a:p>
            <a:pPr marL="285750" indent="-285750" defTabSz="914400">
              <a:lnSpc>
                <a:spcPct val="90000"/>
              </a:lnSpc>
              <a:spcAft>
                <a:spcPts val="600"/>
              </a:spcAft>
              <a:buClr>
                <a:schemeClr val="accent1"/>
              </a:buClr>
              <a:buFont typeface="Arial" panose="020B0604020202020204" pitchFamily="34" charset="0"/>
              <a:buChar char="•"/>
            </a:pPr>
            <a:r>
              <a:rPr lang="en-US" sz="4000" dirty="0"/>
              <a:t>Has use negatively impacted on market for the original work?</a:t>
            </a:r>
          </a:p>
          <a:p>
            <a:pPr marL="285750" indent="-285750" defTabSz="914400">
              <a:lnSpc>
                <a:spcPct val="90000"/>
              </a:lnSpc>
              <a:spcAft>
                <a:spcPts val="600"/>
              </a:spcAft>
              <a:buClr>
                <a:schemeClr val="accent1"/>
              </a:buClr>
              <a:buFont typeface="Arial" panose="020B0604020202020204" pitchFamily="34" charset="0"/>
              <a:buChar char="•"/>
            </a:pPr>
            <a:r>
              <a:rPr lang="en-US" sz="4000" dirty="0"/>
              <a:t>Was it reasonable and necessary to use the amount of the work?</a:t>
            </a:r>
          </a:p>
        </p:txBody>
      </p:sp>
      <p:sp>
        <p:nvSpPr>
          <p:cNvPr id="20" name="Rectangle 1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7843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75DC64C-910A-46C3-9864-BC47672C2641}"/>
              </a:ext>
            </a:extLst>
          </p:cNvPr>
          <p:cNvSpPr txBox="1"/>
          <p:nvPr/>
        </p:nvSpPr>
        <p:spPr>
          <a:xfrm>
            <a:off x="964788" y="804333"/>
            <a:ext cx="3391900"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a:solidFill>
                  <a:schemeClr val="tx1">
                    <a:lumMod val="95000"/>
                    <a:lumOff val="5000"/>
                  </a:schemeClr>
                </a:solidFill>
                <a:latin typeface="+mj-lt"/>
                <a:ea typeface="+mj-ea"/>
                <a:cs typeface="+mj-cs"/>
              </a:rPr>
              <a:t>6 Fair Use Reasons</a:t>
            </a:r>
          </a:p>
        </p:txBody>
      </p:sp>
      <p:cxnSp>
        <p:nvCxnSpPr>
          <p:cNvPr id="12" name="Straight Connector 11">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0E5CB27-C57B-4D1F-9F60-93BFB9C9002A}"/>
              </a:ext>
            </a:extLst>
          </p:cNvPr>
          <p:cNvSpPr txBox="1"/>
          <p:nvPr/>
        </p:nvSpPr>
        <p:spPr>
          <a:xfrm>
            <a:off x="4999330" y="804333"/>
            <a:ext cx="6257721" cy="5249334"/>
          </a:xfrm>
          <a:prstGeom prst="rect">
            <a:avLst/>
          </a:prstGeom>
        </p:spPr>
        <p:txBody>
          <a:bodyPr vert="horz" lIns="45720" tIns="45720" rIns="45720" bIns="45720" rtlCol="0" anchor="ctr">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sz="3600" dirty="0"/>
              <a:t>Private study and exploration</a:t>
            </a:r>
          </a:p>
          <a:p>
            <a:pPr marL="285750" indent="-285750" defTabSz="914400">
              <a:lnSpc>
                <a:spcPct val="90000"/>
              </a:lnSpc>
              <a:spcAft>
                <a:spcPts val="600"/>
              </a:spcAft>
              <a:buClr>
                <a:schemeClr val="accent1"/>
              </a:buClr>
              <a:buFont typeface="Arial" panose="020B0604020202020204" pitchFamily="34" charset="0"/>
              <a:buChar char="•"/>
            </a:pPr>
            <a:r>
              <a:rPr lang="en-US" sz="3600" dirty="0"/>
              <a:t>Purpose of an examination or an instruction</a:t>
            </a:r>
          </a:p>
          <a:p>
            <a:pPr marL="285750" indent="-285750" defTabSz="914400">
              <a:lnSpc>
                <a:spcPct val="90000"/>
              </a:lnSpc>
              <a:spcAft>
                <a:spcPts val="600"/>
              </a:spcAft>
              <a:buClr>
                <a:schemeClr val="accent1"/>
              </a:buClr>
              <a:buFont typeface="Arial" panose="020B0604020202020204" pitchFamily="34" charset="0"/>
              <a:buChar char="•"/>
            </a:pPr>
            <a:r>
              <a:rPr lang="en-US" sz="3600" dirty="0"/>
              <a:t>Quotation, critique or review</a:t>
            </a:r>
          </a:p>
          <a:p>
            <a:pPr marL="285750" indent="-285750" defTabSz="914400">
              <a:lnSpc>
                <a:spcPct val="90000"/>
              </a:lnSpc>
              <a:spcAft>
                <a:spcPts val="600"/>
              </a:spcAft>
              <a:buClr>
                <a:schemeClr val="accent1"/>
              </a:buClr>
              <a:buFont typeface="Arial" panose="020B0604020202020204" pitchFamily="34" charset="0"/>
              <a:buChar char="•"/>
            </a:pPr>
            <a:r>
              <a:rPr lang="en-US" sz="3600" dirty="0"/>
              <a:t>Reporting of current news events</a:t>
            </a:r>
          </a:p>
          <a:p>
            <a:pPr marL="285750" indent="-285750" defTabSz="914400">
              <a:lnSpc>
                <a:spcPct val="90000"/>
              </a:lnSpc>
              <a:spcAft>
                <a:spcPts val="600"/>
              </a:spcAft>
              <a:buClr>
                <a:schemeClr val="accent1"/>
              </a:buClr>
              <a:buFont typeface="Arial" panose="020B0604020202020204" pitchFamily="34" charset="0"/>
              <a:buChar char="•"/>
            </a:pPr>
            <a:r>
              <a:rPr lang="en-US" sz="3600" dirty="0"/>
              <a:t>Parody, caricature or pastiche</a:t>
            </a:r>
          </a:p>
          <a:p>
            <a:pPr marL="285750" indent="-285750" defTabSz="914400">
              <a:lnSpc>
                <a:spcPct val="90000"/>
              </a:lnSpc>
              <a:spcAft>
                <a:spcPts val="600"/>
              </a:spcAft>
              <a:buClr>
                <a:schemeClr val="accent1"/>
              </a:buClr>
              <a:buFont typeface="Arial" panose="020B0604020202020204" pitchFamily="34" charset="0"/>
              <a:buChar char="•"/>
            </a:pPr>
            <a:r>
              <a:rPr lang="en-US" sz="3600" dirty="0"/>
              <a:t>Text and data mining</a:t>
            </a:r>
          </a:p>
        </p:txBody>
      </p:sp>
    </p:spTree>
    <p:extLst>
      <p:ext uri="{BB962C8B-B14F-4D97-AF65-F5344CB8AC3E}">
        <p14:creationId xmlns:p14="http://schemas.microsoft.com/office/powerpoint/2010/main" val="204155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10454-8CD9-473E-87CE-517B97C6E1FF}"/>
              </a:ext>
            </a:extLst>
          </p:cNvPr>
          <p:cNvSpPr txBox="1"/>
          <p:nvPr/>
        </p:nvSpPr>
        <p:spPr>
          <a:xfrm>
            <a:off x="1115568" y="509521"/>
            <a:ext cx="10232136" cy="10149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latin typeface="+mj-lt"/>
                <a:ea typeface="+mj-ea"/>
                <a:cs typeface="+mj-cs"/>
              </a:rPr>
              <a:t>Economic Rights 1</a:t>
            </a:r>
            <a:endParaRPr lang="en-US" sz="4000" kern="1200" dirty="0">
              <a:solidFill>
                <a:schemeClr val="tx1"/>
              </a:solidFill>
              <a:latin typeface="+mj-lt"/>
              <a:ea typeface="+mj-ea"/>
              <a:cs typeface="+mj-cs"/>
            </a:endParaRPr>
          </a:p>
        </p:txBody>
      </p:sp>
      <p:graphicFrame>
        <p:nvGraphicFramePr>
          <p:cNvPr id="18" name="TextBox 2">
            <a:extLst>
              <a:ext uri="{FF2B5EF4-FFF2-40B4-BE49-F238E27FC236}">
                <a16:creationId xmlns:a16="http://schemas.microsoft.com/office/drawing/2014/main" id="{0D5A1F86-4529-4575-87E5-AE25C9B6EF11}"/>
              </a:ext>
            </a:extLst>
          </p:cNvPr>
          <p:cNvGraphicFramePr/>
          <p:nvPr>
            <p:extLst>
              <p:ext uri="{D42A27DB-BD31-4B8C-83A1-F6EECF244321}">
                <p14:modId xmlns:p14="http://schemas.microsoft.com/office/powerpoint/2010/main" val="4193570261"/>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99621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7DFACC-9F0E-4FB8-8264-24AAB422C0A5}"/>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a:solidFill>
                  <a:srgbClr val="FFFFFF"/>
                </a:solidFill>
                <a:latin typeface="+mj-lt"/>
                <a:ea typeface="+mj-ea"/>
                <a:cs typeface="+mj-cs"/>
              </a:rPr>
              <a:t>Fair Use for Private Study and Exploration</a:t>
            </a:r>
          </a:p>
        </p:txBody>
      </p:sp>
      <p:graphicFrame>
        <p:nvGraphicFramePr>
          <p:cNvPr id="18" name="TextBox 2">
            <a:extLst>
              <a:ext uri="{FF2B5EF4-FFF2-40B4-BE49-F238E27FC236}">
                <a16:creationId xmlns:a16="http://schemas.microsoft.com/office/drawing/2014/main" id="{D18DC4AF-9448-475D-AB70-1F32DE201763}"/>
              </a:ext>
            </a:extLst>
          </p:cNvPr>
          <p:cNvGraphicFramePr/>
          <p:nvPr>
            <p:extLst>
              <p:ext uri="{D42A27DB-BD31-4B8C-83A1-F6EECF244321}">
                <p14:modId xmlns:p14="http://schemas.microsoft.com/office/powerpoint/2010/main" val="2038293954"/>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48749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7DFACC-9F0E-4FB8-8264-24AAB422C0A5}"/>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rgbClr val="FFFFFF"/>
                </a:solidFill>
                <a:latin typeface="+mj-lt"/>
                <a:ea typeface="+mj-ea"/>
                <a:cs typeface="+mj-cs"/>
              </a:rPr>
              <a:t>Fair Use for glam + education</a:t>
            </a:r>
          </a:p>
        </p:txBody>
      </p:sp>
      <p:graphicFrame>
        <p:nvGraphicFramePr>
          <p:cNvPr id="18" name="TextBox 2">
            <a:extLst>
              <a:ext uri="{FF2B5EF4-FFF2-40B4-BE49-F238E27FC236}">
                <a16:creationId xmlns:a16="http://schemas.microsoft.com/office/drawing/2014/main" id="{D18DC4AF-9448-475D-AB70-1F32DE201763}"/>
              </a:ext>
            </a:extLst>
          </p:cNvPr>
          <p:cNvGraphicFramePr/>
          <p:nvPr>
            <p:extLst>
              <p:ext uri="{D42A27DB-BD31-4B8C-83A1-F6EECF244321}">
                <p14:modId xmlns:p14="http://schemas.microsoft.com/office/powerpoint/2010/main" val="79333026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59810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7DFACC-9F0E-4FB8-8264-24AAB422C0A5}"/>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rgbClr val="FFFFFF"/>
                </a:solidFill>
                <a:latin typeface="+mj-lt"/>
                <a:ea typeface="+mj-ea"/>
                <a:cs typeface="+mj-cs"/>
              </a:rPr>
              <a:t>Fair Use for Examination or instruction</a:t>
            </a:r>
          </a:p>
        </p:txBody>
      </p:sp>
      <p:graphicFrame>
        <p:nvGraphicFramePr>
          <p:cNvPr id="18" name="TextBox 2">
            <a:extLst>
              <a:ext uri="{FF2B5EF4-FFF2-40B4-BE49-F238E27FC236}">
                <a16:creationId xmlns:a16="http://schemas.microsoft.com/office/drawing/2014/main" id="{D18DC4AF-9448-475D-AB70-1F32DE201763}"/>
              </a:ext>
            </a:extLst>
          </p:cNvPr>
          <p:cNvGraphicFramePr/>
          <p:nvPr>
            <p:extLst>
              <p:ext uri="{D42A27DB-BD31-4B8C-83A1-F6EECF244321}">
                <p14:modId xmlns:p14="http://schemas.microsoft.com/office/powerpoint/2010/main" val="1148172464"/>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54085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7DFACC-9F0E-4FB8-8264-24AAB422C0A5}"/>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rgbClr val="FFFFFF"/>
                </a:solidFill>
                <a:latin typeface="+mj-lt"/>
                <a:ea typeface="+mj-ea"/>
                <a:cs typeface="+mj-cs"/>
              </a:rPr>
              <a:t>Fair Use for Quotation, critique or review</a:t>
            </a:r>
          </a:p>
        </p:txBody>
      </p:sp>
      <p:graphicFrame>
        <p:nvGraphicFramePr>
          <p:cNvPr id="18" name="TextBox 2">
            <a:extLst>
              <a:ext uri="{FF2B5EF4-FFF2-40B4-BE49-F238E27FC236}">
                <a16:creationId xmlns:a16="http://schemas.microsoft.com/office/drawing/2014/main" id="{D18DC4AF-9448-475D-AB70-1F32DE201763}"/>
              </a:ext>
            </a:extLst>
          </p:cNvPr>
          <p:cNvGraphicFramePr/>
          <p:nvPr>
            <p:extLst>
              <p:ext uri="{D42A27DB-BD31-4B8C-83A1-F6EECF244321}">
                <p14:modId xmlns:p14="http://schemas.microsoft.com/office/powerpoint/2010/main" val="400535359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11359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7DFACC-9F0E-4FB8-8264-24AAB422C0A5}"/>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rgbClr val="FFFFFF"/>
                </a:solidFill>
                <a:latin typeface="+mj-lt"/>
                <a:ea typeface="+mj-ea"/>
                <a:cs typeface="+mj-cs"/>
              </a:rPr>
              <a:t>Fair Use for reporting of current news events</a:t>
            </a:r>
          </a:p>
        </p:txBody>
      </p:sp>
      <p:graphicFrame>
        <p:nvGraphicFramePr>
          <p:cNvPr id="18" name="TextBox 2">
            <a:extLst>
              <a:ext uri="{FF2B5EF4-FFF2-40B4-BE49-F238E27FC236}">
                <a16:creationId xmlns:a16="http://schemas.microsoft.com/office/drawing/2014/main" id="{D18DC4AF-9448-475D-AB70-1F32DE201763}"/>
              </a:ext>
            </a:extLst>
          </p:cNvPr>
          <p:cNvGraphicFramePr/>
          <p:nvPr>
            <p:extLst>
              <p:ext uri="{D42A27DB-BD31-4B8C-83A1-F6EECF244321}">
                <p14:modId xmlns:p14="http://schemas.microsoft.com/office/powerpoint/2010/main" val="135218096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11201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7DFACC-9F0E-4FB8-8264-24AAB422C0A5}"/>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rgbClr val="FFFFFF"/>
                </a:solidFill>
                <a:latin typeface="+mj-lt"/>
                <a:ea typeface="+mj-ea"/>
                <a:cs typeface="+mj-cs"/>
              </a:rPr>
              <a:t>Fair Use for disabled users</a:t>
            </a:r>
          </a:p>
        </p:txBody>
      </p:sp>
      <p:graphicFrame>
        <p:nvGraphicFramePr>
          <p:cNvPr id="18" name="TextBox 2">
            <a:extLst>
              <a:ext uri="{FF2B5EF4-FFF2-40B4-BE49-F238E27FC236}">
                <a16:creationId xmlns:a16="http://schemas.microsoft.com/office/drawing/2014/main" id="{D18DC4AF-9448-475D-AB70-1F32DE201763}"/>
              </a:ext>
            </a:extLst>
          </p:cNvPr>
          <p:cNvGraphicFramePr/>
          <p:nvPr>
            <p:extLst>
              <p:ext uri="{D42A27DB-BD31-4B8C-83A1-F6EECF244321}">
                <p14:modId xmlns:p14="http://schemas.microsoft.com/office/powerpoint/2010/main" val="31343140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35482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7DFACC-9F0E-4FB8-8264-24AAB422C0A5}"/>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rgbClr val="FFFFFF"/>
                </a:solidFill>
                <a:latin typeface="+mj-lt"/>
                <a:ea typeface="+mj-ea"/>
                <a:cs typeface="+mj-cs"/>
              </a:rPr>
              <a:t>Fair Use for parody, caricature or pastiche</a:t>
            </a:r>
          </a:p>
        </p:txBody>
      </p:sp>
      <p:graphicFrame>
        <p:nvGraphicFramePr>
          <p:cNvPr id="18" name="TextBox 2">
            <a:extLst>
              <a:ext uri="{FF2B5EF4-FFF2-40B4-BE49-F238E27FC236}">
                <a16:creationId xmlns:a16="http://schemas.microsoft.com/office/drawing/2014/main" id="{D18DC4AF-9448-475D-AB70-1F32DE201763}"/>
              </a:ext>
            </a:extLst>
          </p:cNvPr>
          <p:cNvGraphicFramePr/>
          <p:nvPr>
            <p:extLst>
              <p:ext uri="{D42A27DB-BD31-4B8C-83A1-F6EECF244321}">
                <p14:modId xmlns:p14="http://schemas.microsoft.com/office/powerpoint/2010/main" val="3484852364"/>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23705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7DFACC-9F0E-4FB8-8264-24AAB422C0A5}"/>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dirty="0">
                <a:solidFill>
                  <a:srgbClr val="FFFFFF"/>
                </a:solidFill>
                <a:latin typeface="+mj-lt"/>
                <a:ea typeface="+mj-ea"/>
                <a:cs typeface="+mj-cs"/>
              </a:rPr>
              <a:t>Fair Use for text and data mining</a:t>
            </a:r>
          </a:p>
        </p:txBody>
      </p:sp>
      <p:graphicFrame>
        <p:nvGraphicFramePr>
          <p:cNvPr id="18" name="TextBox 2">
            <a:extLst>
              <a:ext uri="{FF2B5EF4-FFF2-40B4-BE49-F238E27FC236}">
                <a16:creationId xmlns:a16="http://schemas.microsoft.com/office/drawing/2014/main" id="{D18DC4AF-9448-475D-AB70-1F32DE201763}"/>
              </a:ext>
            </a:extLst>
          </p:cNvPr>
          <p:cNvGraphicFramePr/>
          <p:nvPr>
            <p:extLst>
              <p:ext uri="{D42A27DB-BD31-4B8C-83A1-F6EECF244321}">
                <p14:modId xmlns:p14="http://schemas.microsoft.com/office/powerpoint/2010/main" val="2176266699"/>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67611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87BBF3-D7A1-49ED-85F8-B475DF38367D}"/>
              </a:ext>
            </a:extLst>
          </p:cNvPr>
          <p:cNvSpPr txBox="1"/>
          <p:nvPr/>
        </p:nvSpPr>
        <p:spPr>
          <a:xfrm>
            <a:off x="2617677" y="778900"/>
            <a:ext cx="6367449" cy="769441"/>
          </a:xfrm>
          <a:prstGeom prst="rect">
            <a:avLst/>
          </a:prstGeom>
          <a:noFill/>
        </p:spPr>
        <p:txBody>
          <a:bodyPr wrap="none" rtlCol="0">
            <a:spAutoFit/>
          </a:bodyPr>
          <a:lstStyle/>
          <a:p>
            <a:r>
              <a:rPr lang="en-GB" sz="4400" b="1" dirty="0"/>
              <a:t>Fair Use and Stock Sounds</a:t>
            </a:r>
          </a:p>
        </p:txBody>
      </p:sp>
      <p:sp>
        <p:nvSpPr>
          <p:cNvPr id="3" name="TextBox 2">
            <a:extLst>
              <a:ext uri="{FF2B5EF4-FFF2-40B4-BE49-F238E27FC236}">
                <a16:creationId xmlns:a16="http://schemas.microsoft.com/office/drawing/2014/main" id="{8C6A0981-02C2-4AFD-9098-196B5F460831}"/>
              </a:ext>
            </a:extLst>
          </p:cNvPr>
          <p:cNvSpPr txBox="1"/>
          <p:nvPr/>
        </p:nvSpPr>
        <p:spPr>
          <a:xfrm>
            <a:off x="1407560" y="2589088"/>
            <a:ext cx="4214808" cy="646331"/>
          </a:xfrm>
          <a:prstGeom prst="rect">
            <a:avLst/>
          </a:prstGeom>
          <a:noFill/>
        </p:spPr>
        <p:txBody>
          <a:bodyPr wrap="none" rtlCol="0">
            <a:spAutoFit/>
          </a:bodyPr>
          <a:lstStyle/>
          <a:p>
            <a:r>
              <a:rPr lang="en-GB" sz="3600" dirty="0" err="1"/>
              <a:t>Youtube</a:t>
            </a:r>
            <a:r>
              <a:rPr lang="en-GB" sz="3600" dirty="0"/>
              <a:t> Audio library</a:t>
            </a:r>
          </a:p>
        </p:txBody>
      </p:sp>
      <p:sp>
        <p:nvSpPr>
          <p:cNvPr id="4" name="TextBox 3">
            <a:extLst>
              <a:ext uri="{FF2B5EF4-FFF2-40B4-BE49-F238E27FC236}">
                <a16:creationId xmlns:a16="http://schemas.microsoft.com/office/drawing/2014/main" id="{09D4B3DC-DAC5-401B-BF51-74013CE7F655}"/>
              </a:ext>
            </a:extLst>
          </p:cNvPr>
          <p:cNvSpPr txBox="1"/>
          <p:nvPr/>
        </p:nvSpPr>
        <p:spPr>
          <a:xfrm>
            <a:off x="1603513" y="4015409"/>
            <a:ext cx="6138988" cy="646331"/>
          </a:xfrm>
          <a:prstGeom prst="rect">
            <a:avLst/>
          </a:prstGeom>
          <a:noFill/>
        </p:spPr>
        <p:txBody>
          <a:bodyPr wrap="none" rtlCol="0">
            <a:spAutoFit/>
          </a:bodyPr>
          <a:lstStyle/>
          <a:p>
            <a:r>
              <a:rPr lang="en-GB" dirty="0">
                <a:hlinkClick r:id="rId3"/>
              </a:rPr>
              <a:t>https://www.youtube.com/howyoutubeworks/policies/copyright/</a:t>
            </a:r>
            <a:endParaRPr lang="en-GB" dirty="0"/>
          </a:p>
          <a:p>
            <a:endParaRPr lang="en-GB" dirty="0"/>
          </a:p>
        </p:txBody>
      </p:sp>
    </p:spTree>
    <p:extLst>
      <p:ext uri="{BB962C8B-B14F-4D97-AF65-F5344CB8AC3E}">
        <p14:creationId xmlns:p14="http://schemas.microsoft.com/office/powerpoint/2010/main" val="14826909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72">
            <a:extLst>
              <a:ext uri="{FF2B5EF4-FFF2-40B4-BE49-F238E27FC236}">
                <a16:creationId xmlns:a16="http://schemas.microsoft.com/office/drawing/2014/main" id="{6AB9711F-9D4F-49B4-892B-FEF66AA2F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3" name="Oval 5">
            <a:extLst>
              <a:ext uri="{FF2B5EF4-FFF2-40B4-BE49-F238E27FC236}">
                <a16:creationId xmlns:a16="http://schemas.microsoft.com/office/drawing/2014/main" id="{3A32867E-64D3-4B51-85AC-D771EA43C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04" name="Straight Connector 76">
            <a:extLst>
              <a:ext uri="{FF2B5EF4-FFF2-40B4-BE49-F238E27FC236}">
                <a16:creationId xmlns:a16="http://schemas.microsoft.com/office/drawing/2014/main" id="{AFD44988-8DFE-46FC-967A-F6DB26538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105" name="Rectangle 78">
            <a:extLst>
              <a:ext uri="{FF2B5EF4-FFF2-40B4-BE49-F238E27FC236}">
                <a16:creationId xmlns:a16="http://schemas.microsoft.com/office/drawing/2014/main" id="{E2E8E5DC-75F3-4CC2-B6EF-83B34094C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Old Books, Book, Old, Library, Education">
            <a:extLst>
              <a:ext uri="{FF2B5EF4-FFF2-40B4-BE49-F238E27FC236}">
                <a16:creationId xmlns:a16="http://schemas.microsoft.com/office/drawing/2014/main" id="{E42EF4AF-BAD2-4E48-BD8D-F589ECF9D92F}"/>
              </a:ext>
            </a:extLst>
          </p:cNvPr>
          <p:cNvPicPr>
            <a:picLocks noChangeAspect="1" noChangeArrowheads="1"/>
          </p:cNvPicPr>
          <p:nvPr/>
        </p:nvPicPr>
        <p:blipFill rotWithShape="1">
          <a:blip r:embed="rId3">
            <a:alphaModFix amt="45000"/>
            <a:extLst>
              <a:ext uri="{28A0092B-C50C-407E-A947-70E740481C1C}">
                <a14:useLocalDpi xmlns:a14="http://schemas.microsoft.com/office/drawing/2010/main" val="0"/>
              </a:ext>
            </a:extLst>
          </a:blip>
          <a:srcRect l="999" r="19965" b="-1"/>
          <a:stretch/>
        </p:blipFill>
        <p:spPr bwMode="auto">
          <a:xfrm>
            <a:off x="20" y="10"/>
            <a:ext cx="812012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13D6A2-C960-47BB-A1FD-3DB4D1CAAFE5}"/>
              </a:ext>
            </a:extLst>
          </p:cNvPr>
          <p:cNvSpPr txBox="1"/>
          <p:nvPr/>
        </p:nvSpPr>
        <p:spPr>
          <a:xfrm>
            <a:off x="643467" y="643467"/>
            <a:ext cx="6476567" cy="5571066"/>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6600" b="1" cap="all" spc="200">
                <a:solidFill>
                  <a:srgbClr val="FFFFFF"/>
                </a:solidFill>
                <a:latin typeface="+mj-lt"/>
                <a:ea typeface="+mj-ea"/>
                <a:cs typeface="+mj-cs"/>
              </a:rPr>
              <a:t>Royalty Free Stock Images</a:t>
            </a:r>
          </a:p>
        </p:txBody>
      </p:sp>
      <p:pic>
        <p:nvPicPr>
          <p:cNvPr id="4100" name="Picture 4" descr="Photo, Archive, Archival, Photograph">
            <a:extLst>
              <a:ext uri="{FF2B5EF4-FFF2-40B4-BE49-F238E27FC236}">
                <a16:creationId xmlns:a16="http://schemas.microsoft.com/office/drawing/2014/main" id="{B4883E61-D56D-47C4-BA3E-222AB8F6F633}"/>
              </a:ext>
            </a:extLst>
          </p:cNvPr>
          <p:cNvPicPr>
            <a:picLocks noChangeAspect="1" noChangeArrowheads="1"/>
          </p:cNvPicPr>
          <p:nvPr/>
        </p:nvPicPr>
        <p:blipFill rotWithShape="1">
          <a:blip r:embed="rId4">
            <a:alphaModFix amt="45000"/>
            <a:extLst>
              <a:ext uri="{28A0092B-C50C-407E-A947-70E740481C1C}">
                <a14:useLocalDpi xmlns:a14="http://schemas.microsoft.com/office/drawing/2010/main" val="0"/>
              </a:ext>
            </a:extLst>
          </a:blip>
          <a:srcRect l="8883" r="17577"/>
          <a:stretch/>
        </p:blipFill>
        <p:spPr bwMode="auto">
          <a:xfrm>
            <a:off x="8120142" y="10"/>
            <a:ext cx="4059934"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87348" y="1828800"/>
            <a:ext cx="0" cy="3200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9622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8e978de4-2115-4022-9755-33b3fe08da8b" xsi:nil="true"/>
    <UniqueSourceRef xmlns="8e978de4-2115-4022-9755-33b3fe08da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6821C438C1354993B5A7FFDAB36F2E" ma:contentTypeVersion="17" ma:contentTypeDescription="Create a new document." ma:contentTypeScope="" ma:versionID="302bb192262f6da51702d9a3d0f95249">
  <xsd:schema xmlns:xsd="http://www.w3.org/2001/XMLSchema" xmlns:xs="http://www.w3.org/2001/XMLSchema" xmlns:p="http://schemas.microsoft.com/office/2006/metadata/properties" xmlns:ns3="8e978de4-2115-4022-9755-33b3fe08da8b" xmlns:ns4="e9c3001d-1d87-45c3-a6a8-d51d64a71f25" targetNamespace="http://schemas.microsoft.com/office/2006/metadata/properties" ma:root="true" ma:fieldsID="2f30f4245998c15e8b1e481bf6b7630c" ns3:_="" ns4:_="">
    <xsd:import namespace="8e978de4-2115-4022-9755-33b3fe08da8b"/>
    <xsd:import namespace="e9c3001d-1d87-45c3-a6a8-d51d64a71f25"/>
    <xsd:element name="properties">
      <xsd:complexType>
        <xsd:sequence>
          <xsd:element name="documentManagement">
            <xsd:complexType>
              <xsd:all>
                <xsd:element ref="ns3:UniqueSourceRef" minOccurs="0"/>
                <xsd:element ref="ns3:FileHash" minOccurs="0"/>
                <xsd:element ref="ns4:SharedWithUsers" minOccurs="0"/>
                <xsd:element ref="ns4:SharedWithDetails" minOccurs="0"/>
                <xsd:element ref="ns4:SharingHintHash" minOccurs="0"/>
                <xsd:element ref="ns4:LastSharedByUser" minOccurs="0"/>
                <xsd:element ref="ns4: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978de4-2115-4022-9755-33b3fe08da8b"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c3001d-1d87-45c3-a6a8-d51d64a71f2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1F887E-8B90-4AE7-AA7D-B0933B57784D}">
  <ds:schemaRefs>
    <ds:schemaRef ds:uri="http://schemas.microsoft.com/sharepoint/v3/contenttype/forms"/>
  </ds:schemaRefs>
</ds:datastoreItem>
</file>

<file path=customXml/itemProps2.xml><?xml version="1.0" encoding="utf-8"?>
<ds:datastoreItem xmlns:ds="http://schemas.openxmlformats.org/officeDocument/2006/customXml" ds:itemID="{6F85F2C8-EB07-47C2-ADFC-18E9DF3AADA9}">
  <ds:schemaRefs>
    <ds:schemaRef ds:uri="http://schemas.microsoft.com/office/2006/documentManagement/types"/>
    <ds:schemaRef ds:uri="http://purl.org/dc/terms/"/>
    <ds:schemaRef ds:uri="http://purl.org/dc/dcmitype/"/>
    <ds:schemaRef ds:uri="8e978de4-2115-4022-9755-33b3fe08da8b"/>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e9c3001d-1d87-45c3-a6a8-d51d64a71f25"/>
    <ds:schemaRef ds:uri="http://www.w3.org/XML/1998/namespace"/>
  </ds:schemaRefs>
</ds:datastoreItem>
</file>

<file path=customXml/itemProps3.xml><?xml version="1.0" encoding="utf-8"?>
<ds:datastoreItem xmlns:ds="http://schemas.openxmlformats.org/officeDocument/2006/customXml" ds:itemID="{13D6C9B2-1B9A-42DB-91FB-A070DAAA1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978de4-2115-4022-9755-33b3fe08da8b"/>
    <ds:schemaRef ds:uri="e9c3001d-1d87-45c3-a6a8-d51d64a71f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TotalTime>
  <Words>3104</Words>
  <Application>Microsoft Office PowerPoint</Application>
  <PresentationFormat>Widescreen</PresentationFormat>
  <Paragraphs>672</Paragraphs>
  <Slides>118</Slides>
  <Notes>90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118</vt:i4>
      </vt:variant>
    </vt:vector>
  </HeadingPairs>
  <TitlesOfParts>
    <vt:vector size="127" baseType="lpstr">
      <vt:lpstr>Arial</vt:lpstr>
      <vt:lpstr>Arial Black</vt:lpstr>
      <vt:lpstr>Calibri</vt:lpstr>
      <vt:lpstr>Tw Cen MT</vt:lpstr>
      <vt:lpstr>Tw Cen MT Condensed</vt:lpstr>
      <vt:lpstr>Wingdings 3</vt:lpstr>
      <vt:lpstr>Integral</vt:lpstr>
      <vt:lpstr>Custom Design</vt:lpstr>
      <vt:lpstr>Acrobat Document</vt:lpstr>
      <vt:lpstr>A Beginners Guide to Copyright</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   For information and queries contact our Heritage Tourism Officer – Laura Simpson Email: laura.simpson@nottscc.gov.uk  Phone: NCC Customer Service Centre  0300 500 80 80 - Monday to Friday: 8am 6pm  (Calls cost 3p a minute from a BT landline. Mobile costs may vary).  Website: www.miner2major.org.uk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Beginners Guide to Copyright</dc:title>
  <dc:creator>Ruth Imeson</dc:creator>
  <cp:lastModifiedBy>Ruth Imeson</cp:lastModifiedBy>
  <cp:revision>6</cp:revision>
  <dcterms:created xsi:type="dcterms:W3CDTF">2020-11-11T21:37:30Z</dcterms:created>
  <dcterms:modified xsi:type="dcterms:W3CDTF">2020-11-20T09:51:50Z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0x0101005B6821C438C1354993B5A7FFDAB36F2E</vt:lpwstr>
  </property>
</Properties>
</file>